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67"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Lst>
  <p:sldSz cy="5143500" cx="9144000"/>
  <p:notesSz cx="6858000" cy="9144000"/>
  <p:embeddedFontLst>
    <p:embeddedFont>
      <p:font typeface="Share Tech Mono"/>
      <p:regular r:id="rId36"/>
    </p:embeddedFont>
    <p:embeddedFont>
      <p:font typeface="Open Sans"/>
      <p:regular r:id="rId37"/>
      <p:bold r:id="rId38"/>
      <p:italic r:id="rId39"/>
      <p:boldItalic r:id="rId4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16C1F723-6333-43DA-ADAB-C8F7CC349761}">
  <a:tblStyle styleId="{16C1F723-6333-43DA-ADAB-C8F7CC349761}"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OpenSans-boldItalic.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font" Target="fonts/OpenSans-regular.fntdata"/><Relationship Id="rId14" Type="http://schemas.openxmlformats.org/officeDocument/2006/relationships/slide" Target="slides/slide9.xml"/><Relationship Id="rId36" Type="http://schemas.openxmlformats.org/officeDocument/2006/relationships/font" Target="fonts/ShareTechMono-regular.fntdata"/><Relationship Id="rId17" Type="http://schemas.openxmlformats.org/officeDocument/2006/relationships/slide" Target="slides/slide12.xml"/><Relationship Id="rId39" Type="http://schemas.openxmlformats.org/officeDocument/2006/relationships/font" Target="fonts/OpenSans-italic.fntdata"/><Relationship Id="rId16" Type="http://schemas.openxmlformats.org/officeDocument/2006/relationships/slide" Target="slides/slide11.xml"/><Relationship Id="rId38" Type="http://schemas.openxmlformats.org/officeDocument/2006/relationships/font" Target="fonts/OpenSans-bold.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26c8428d6fe_0_2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8" name="Google Shape;418;g26c8428d6fe_0_2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g26bfc0fe106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8" name="Google Shape;438;g26bfc0fe106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g26c8428d6fe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6" name="Google Shape;456;g26c8428d6fe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g26bfc0fe106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2" name="Google Shape;472;g26bfc0fe106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g26c8428d6fe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8" name="Google Shape;488;g26c8428d6fe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 name="Shape 502"/>
        <p:cNvGrpSpPr/>
        <p:nvPr/>
      </p:nvGrpSpPr>
      <p:grpSpPr>
        <a:xfrm>
          <a:off x="0" y="0"/>
          <a:ext cx="0" cy="0"/>
          <a:chOff x="0" y="0"/>
          <a:chExt cx="0" cy="0"/>
        </a:xfrm>
      </p:grpSpPr>
      <p:sp>
        <p:nvSpPr>
          <p:cNvPr id="503" name="Google Shape;503;g2c613e375c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4" name="Google Shape;504;g2c613e375c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g2c613e375ce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0" name="Google Shape;510;g2c613e375ce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 name="Shape 546"/>
        <p:cNvGrpSpPr/>
        <p:nvPr/>
      </p:nvGrpSpPr>
      <p:grpSpPr>
        <a:xfrm>
          <a:off x="0" y="0"/>
          <a:ext cx="0" cy="0"/>
          <a:chOff x="0" y="0"/>
          <a:chExt cx="0" cy="0"/>
        </a:xfrm>
      </p:grpSpPr>
      <p:sp>
        <p:nvSpPr>
          <p:cNvPr id="547" name="Google Shape;547;g2c613e375ce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8" name="Google Shape;548;g2c613e375ce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sz="1200">
                <a:solidFill>
                  <a:srgbClr val="111111"/>
                </a:solidFill>
              </a:rPr>
              <a:t>String query = "DECLARE $name STRING; " +</a:t>
            </a:r>
            <a:endParaRPr sz="1200">
              <a:solidFill>
                <a:srgbClr val="111111"/>
              </a:solidFill>
            </a:endParaRPr>
          </a:p>
          <a:p>
            <a:pPr indent="0" lvl="0" marL="0" rtl="0" algn="l">
              <a:spcBef>
                <a:spcPts val="0"/>
              </a:spcBef>
              <a:spcAft>
                <a:spcPts val="0"/>
              </a:spcAft>
              <a:buNone/>
            </a:pPr>
            <a:r>
              <a:rPr lang="es-419" sz="1200">
                <a:solidFill>
                  <a:srgbClr val="111111"/>
                </a:solidFill>
              </a:rPr>
              <a:t>               "SELECT * from users WHERE name = $name";</a:t>
            </a:r>
            <a:endParaRPr sz="1200">
              <a:solidFill>
                <a:srgbClr val="111111"/>
              </a:solidFill>
            </a:endParaRPr>
          </a:p>
          <a:p>
            <a:pPr indent="0" lvl="0" marL="0" rtl="0" algn="l">
              <a:spcBef>
                <a:spcPts val="0"/>
              </a:spcBef>
              <a:spcAft>
                <a:spcPts val="0"/>
              </a:spcAft>
              <a:buNone/>
            </a:pPr>
            <a:r>
              <a:t/>
            </a:r>
            <a:endParaRPr sz="1200">
              <a:solidFill>
                <a:srgbClr val="111111"/>
              </a:solidFill>
            </a:endParaRPr>
          </a:p>
          <a:p>
            <a:pPr indent="0" lvl="0" marL="0" rtl="0" algn="l">
              <a:spcBef>
                <a:spcPts val="0"/>
              </a:spcBef>
              <a:spcAft>
                <a:spcPts val="0"/>
              </a:spcAft>
              <a:buNone/>
            </a:pPr>
            <a:r>
              <a:rPr lang="es-419" sz="1200">
                <a:solidFill>
                  <a:srgbClr val="111111"/>
                </a:solidFill>
              </a:rPr>
              <a:t>PrepareRequest prepReq = new PrepareRequest().setStatement(query);</a:t>
            </a:r>
            <a:endParaRPr sz="1200">
              <a:solidFill>
                <a:srgbClr val="111111"/>
              </a:solidFill>
            </a:endParaRPr>
          </a:p>
          <a:p>
            <a:pPr indent="0" lvl="0" marL="0" rtl="0" algn="l">
              <a:spcBef>
                <a:spcPts val="0"/>
              </a:spcBef>
              <a:spcAft>
                <a:spcPts val="0"/>
              </a:spcAft>
              <a:buNone/>
            </a:pPr>
            <a:r>
              <a:t/>
            </a:r>
            <a:endParaRPr sz="1200">
              <a:solidFill>
                <a:srgbClr val="111111"/>
              </a:solidFill>
            </a:endParaRPr>
          </a:p>
          <a:p>
            <a:pPr indent="0" lvl="0" marL="0" rtl="0" algn="l">
              <a:spcBef>
                <a:spcPts val="0"/>
              </a:spcBef>
              <a:spcAft>
                <a:spcPts val="0"/>
              </a:spcAft>
              <a:buNone/>
            </a:pPr>
            <a:r>
              <a:rPr lang="es-419" sz="1200">
                <a:solidFill>
                  <a:srgbClr val="111111"/>
                </a:solidFill>
              </a:rPr>
              <a:t>/* prepare the statement */</a:t>
            </a:r>
            <a:endParaRPr sz="1200">
              <a:solidFill>
                <a:srgbClr val="111111"/>
              </a:solidFill>
            </a:endParaRPr>
          </a:p>
          <a:p>
            <a:pPr indent="0" lvl="0" marL="0" rtl="0" algn="l">
              <a:spcBef>
                <a:spcPts val="0"/>
              </a:spcBef>
              <a:spcAft>
                <a:spcPts val="0"/>
              </a:spcAft>
              <a:buNone/>
            </a:pPr>
            <a:r>
              <a:rPr lang="es-419" sz="1200">
                <a:solidFill>
                  <a:srgbClr val="111111"/>
                </a:solidFill>
              </a:rPr>
              <a:t>PrepareResult prepRes = handle.prepare(prepReq);</a:t>
            </a:r>
            <a:endParaRPr sz="1200">
              <a:solidFill>
                <a:srgbClr val="111111"/>
              </a:solidFill>
            </a:endParaRPr>
          </a:p>
          <a:p>
            <a:pPr indent="0" lvl="0" marL="0" rtl="0" algn="l">
              <a:spcBef>
                <a:spcPts val="0"/>
              </a:spcBef>
              <a:spcAft>
                <a:spcPts val="0"/>
              </a:spcAft>
              <a:buNone/>
            </a:pPr>
            <a:r>
              <a:t/>
            </a:r>
            <a:endParaRPr sz="1200">
              <a:solidFill>
                <a:srgbClr val="111111"/>
              </a:solidFill>
            </a:endParaRPr>
          </a:p>
          <a:p>
            <a:pPr indent="0" lvl="0" marL="0" rtl="0" algn="l">
              <a:spcBef>
                <a:spcPts val="0"/>
              </a:spcBef>
              <a:spcAft>
                <a:spcPts val="0"/>
              </a:spcAft>
              <a:buNone/>
            </a:pPr>
            <a:r>
              <a:rPr lang="es-419" sz="1200">
                <a:solidFill>
                  <a:srgbClr val="111111"/>
                </a:solidFill>
              </a:rPr>
              <a:t>/* set the bind variable and set the statement in the QueryRequest */</a:t>
            </a:r>
            <a:endParaRPr sz="1200">
              <a:solidFill>
                <a:srgbClr val="111111"/>
              </a:solidFill>
            </a:endParaRPr>
          </a:p>
          <a:p>
            <a:pPr indent="0" lvl="0" marL="0" rtl="0" algn="l">
              <a:spcBef>
                <a:spcPts val="0"/>
              </a:spcBef>
              <a:spcAft>
                <a:spcPts val="0"/>
              </a:spcAft>
              <a:buNone/>
            </a:pPr>
            <a:r>
              <a:rPr lang="es-419" sz="1200">
                <a:solidFill>
                  <a:srgbClr val="111111"/>
                </a:solidFill>
              </a:rPr>
              <a:t>prepRes.getPreparedStatement()</a:t>
            </a:r>
            <a:endParaRPr sz="1200">
              <a:solidFill>
                <a:srgbClr val="111111"/>
              </a:solidFill>
            </a:endParaRPr>
          </a:p>
          <a:p>
            <a:pPr indent="0" lvl="0" marL="0" rtl="0" algn="l">
              <a:spcBef>
                <a:spcPts val="0"/>
              </a:spcBef>
              <a:spcAft>
                <a:spcPts val="0"/>
              </a:spcAft>
              <a:buNone/>
            </a:pPr>
            <a:r>
              <a:rPr lang="es-419" sz="1200">
                <a:solidFill>
                  <a:srgbClr val="111111"/>
                </a:solidFill>
              </a:rPr>
              <a:t>       .setVariable("$name", new StringValue("Taylor"));</a:t>
            </a:r>
            <a:endParaRPr sz="1200">
              <a:solidFill>
                <a:srgbClr val="111111"/>
              </a:solidFill>
            </a:endParaRPr>
          </a:p>
          <a:p>
            <a:pPr indent="0" lvl="0" marL="0" rtl="0" algn="l">
              <a:spcBef>
                <a:spcPts val="0"/>
              </a:spcBef>
              <a:spcAft>
                <a:spcPts val="0"/>
              </a:spcAft>
              <a:buNone/>
            </a:pPr>
            <a:r>
              <a:t/>
            </a:r>
            <a:endParaRPr sz="1200">
              <a:solidFill>
                <a:srgbClr val="111111"/>
              </a:solidFill>
            </a:endParaRPr>
          </a:p>
          <a:p>
            <a:pPr indent="0" lvl="0" marL="101600" marR="101600" rtl="0" algn="l">
              <a:lnSpc>
                <a:spcPct val="115000"/>
              </a:lnSpc>
              <a:spcBef>
                <a:spcPts val="0"/>
              </a:spcBef>
              <a:spcAft>
                <a:spcPts val="0"/>
              </a:spcAft>
              <a:buClr>
                <a:schemeClr val="dk1"/>
              </a:buClr>
              <a:buSzPts val="1100"/>
              <a:buFont typeface="Arial"/>
              <a:buNone/>
            </a:pPr>
            <a:r>
              <a:rPr lang="es-419" sz="1200">
                <a:solidFill>
                  <a:srgbClr val="111111"/>
                </a:solidFill>
              </a:rPr>
              <a:t>QueryRequest queryRequest = new QueryRequest().setPreparedStatement(prepRes);</a:t>
            </a:r>
            <a:endParaRPr sz="1200">
              <a:solidFill>
                <a:srgbClr val="111111"/>
              </a:solidFill>
            </a:endParaRPr>
          </a:p>
          <a:p>
            <a:pPr indent="0" lvl="0" marL="0" rtl="0" algn="l">
              <a:spcBef>
                <a:spcPts val="30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3" name="Shape 583"/>
        <p:cNvGrpSpPr/>
        <p:nvPr/>
      </p:nvGrpSpPr>
      <p:grpSpPr>
        <a:xfrm>
          <a:off x="0" y="0"/>
          <a:ext cx="0" cy="0"/>
          <a:chOff x="0" y="0"/>
          <a:chExt cx="0" cy="0"/>
        </a:xfrm>
      </p:grpSpPr>
      <p:sp>
        <p:nvSpPr>
          <p:cNvPr id="584" name="Google Shape;584;g2c613e375ce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5" name="Google Shape;585;g2c613e375ce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1" name="Shape 621"/>
        <p:cNvGrpSpPr/>
        <p:nvPr/>
      </p:nvGrpSpPr>
      <p:grpSpPr>
        <a:xfrm>
          <a:off x="0" y="0"/>
          <a:ext cx="0" cy="0"/>
          <a:chOff x="0" y="0"/>
          <a:chExt cx="0" cy="0"/>
        </a:xfrm>
      </p:grpSpPr>
      <p:sp>
        <p:nvSpPr>
          <p:cNvPr id="622" name="Google Shape;622;g2c66e8bcf30_1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3" name="Google Shape;623;g2c66e8bcf30_1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2c22db38938_1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2c22db38938_1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9" name="Shape 659"/>
        <p:cNvGrpSpPr/>
        <p:nvPr/>
      </p:nvGrpSpPr>
      <p:grpSpPr>
        <a:xfrm>
          <a:off x="0" y="0"/>
          <a:ext cx="0" cy="0"/>
          <a:chOff x="0" y="0"/>
          <a:chExt cx="0" cy="0"/>
        </a:xfrm>
      </p:grpSpPr>
      <p:sp>
        <p:nvSpPr>
          <p:cNvPr id="660" name="Google Shape;660;g2c613e375ce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1" name="Google Shape;661;g2c613e375ce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6" name="Shape 696"/>
        <p:cNvGrpSpPr/>
        <p:nvPr/>
      </p:nvGrpSpPr>
      <p:grpSpPr>
        <a:xfrm>
          <a:off x="0" y="0"/>
          <a:ext cx="0" cy="0"/>
          <a:chOff x="0" y="0"/>
          <a:chExt cx="0" cy="0"/>
        </a:xfrm>
      </p:grpSpPr>
      <p:sp>
        <p:nvSpPr>
          <p:cNvPr id="697" name="Google Shape;697;g26c8428d6fe_0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8" name="Google Shape;698;g26c8428d6fe_0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3" name="Shape 733"/>
        <p:cNvGrpSpPr/>
        <p:nvPr/>
      </p:nvGrpSpPr>
      <p:grpSpPr>
        <a:xfrm>
          <a:off x="0" y="0"/>
          <a:ext cx="0" cy="0"/>
          <a:chOff x="0" y="0"/>
          <a:chExt cx="0" cy="0"/>
        </a:xfrm>
      </p:grpSpPr>
      <p:sp>
        <p:nvSpPr>
          <p:cNvPr id="734" name="Google Shape;734;g2c613e375ce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5" name="Google Shape;735;g2c613e375ce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9" name="Shape 739"/>
        <p:cNvGrpSpPr/>
        <p:nvPr/>
      </p:nvGrpSpPr>
      <p:grpSpPr>
        <a:xfrm>
          <a:off x="0" y="0"/>
          <a:ext cx="0" cy="0"/>
          <a:chOff x="0" y="0"/>
          <a:chExt cx="0" cy="0"/>
        </a:xfrm>
      </p:grpSpPr>
      <p:sp>
        <p:nvSpPr>
          <p:cNvPr id="740" name="Google Shape;740;g2c613e375ce_0_2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1" name="Google Shape;741;g2c613e375ce_0_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9" name="Shape 749"/>
        <p:cNvGrpSpPr/>
        <p:nvPr/>
      </p:nvGrpSpPr>
      <p:grpSpPr>
        <a:xfrm>
          <a:off x="0" y="0"/>
          <a:ext cx="0" cy="0"/>
          <a:chOff x="0" y="0"/>
          <a:chExt cx="0" cy="0"/>
        </a:xfrm>
      </p:grpSpPr>
      <p:sp>
        <p:nvSpPr>
          <p:cNvPr id="750" name="Google Shape;750;g2c613e375ce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1" name="Google Shape;751;g2c613e375ce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1" name="Shape 761"/>
        <p:cNvGrpSpPr/>
        <p:nvPr/>
      </p:nvGrpSpPr>
      <p:grpSpPr>
        <a:xfrm>
          <a:off x="0" y="0"/>
          <a:ext cx="0" cy="0"/>
          <a:chOff x="0" y="0"/>
          <a:chExt cx="0" cy="0"/>
        </a:xfrm>
      </p:grpSpPr>
      <p:sp>
        <p:nvSpPr>
          <p:cNvPr id="762" name="Google Shape;762;g2c613e375ce_0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3" name="Google Shape;763;g2c613e375ce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7" name="Shape 767"/>
        <p:cNvGrpSpPr/>
        <p:nvPr/>
      </p:nvGrpSpPr>
      <p:grpSpPr>
        <a:xfrm>
          <a:off x="0" y="0"/>
          <a:ext cx="0" cy="0"/>
          <a:chOff x="0" y="0"/>
          <a:chExt cx="0" cy="0"/>
        </a:xfrm>
      </p:grpSpPr>
      <p:sp>
        <p:nvSpPr>
          <p:cNvPr id="768" name="Google Shape;768;g2c613e375ce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9" name="Google Shape;769;g2c613e375ce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3" name="Shape 813"/>
        <p:cNvGrpSpPr/>
        <p:nvPr/>
      </p:nvGrpSpPr>
      <p:grpSpPr>
        <a:xfrm>
          <a:off x="0" y="0"/>
          <a:ext cx="0" cy="0"/>
          <a:chOff x="0" y="0"/>
          <a:chExt cx="0" cy="0"/>
        </a:xfrm>
      </p:grpSpPr>
      <p:sp>
        <p:nvSpPr>
          <p:cNvPr id="814" name="Google Shape;814;g2c283727804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5" name="Google Shape;815;g2c283727804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0" name="Shape 820"/>
        <p:cNvGrpSpPr/>
        <p:nvPr/>
      </p:nvGrpSpPr>
      <p:grpSpPr>
        <a:xfrm>
          <a:off x="0" y="0"/>
          <a:ext cx="0" cy="0"/>
          <a:chOff x="0" y="0"/>
          <a:chExt cx="0" cy="0"/>
        </a:xfrm>
      </p:grpSpPr>
      <p:sp>
        <p:nvSpPr>
          <p:cNvPr id="821" name="Google Shape;821;g2c283727804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2" name="Google Shape;822;g2c283727804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7" name="Shape 827"/>
        <p:cNvGrpSpPr/>
        <p:nvPr/>
      </p:nvGrpSpPr>
      <p:grpSpPr>
        <a:xfrm>
          <a:off x="0" y="0"/>
          <a:ext cx="0" cy="0"/>
          <a:chOff x="0" y="0"/>
          <a:chExt cx="0" cy="0"/>
        </a:xfrm>
      </p:grpSpPr>
      <p:sp>
        <p:nvSpPr>
          <p:cNvPr id="828" name="Google Shape;828;g2c22db38938_1_5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9" name="Google Shape;829;g2c22db38938_1_5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2c66e8bcf30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2c66e8bcf30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4" name="Shape 834"/>
        <p:cNvGrpSpPr/>
        <p:nvPr/>
      </p:nvGrpSpPr>
      <p:grpSpPr>
        <a:xfrm>
          <a:off x="0" y="0"/>
          <a:ext cx="0" cy="0"/>
          <a:chOff x="0" y="0"/>
          <a:chExt cx="0" cy="0"/>
        </a:xfrm>
      </p:grpSpPr>
      <p:sp>
        <p:nvSpPr>
          <p:cNvPr id="835" name="Google Shape;835;g2c66e8bcf30_1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6" name="Google Shape;836;g2c66e8bcf30_1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2c22db38938_1_2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2c22db38938_1_2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2c283727804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2c283727804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26c8428d6fe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26c8428d6fe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26c8428d6fe_0_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26c8428d6fe_0_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26c8428d6fe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26c8428d6fe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26c8428d6fe_0_2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7" name="Google Shape;397;g26c8428d6fe_0_2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0" name="Shape 10"/>
        <p:cNvGrpSpPr/>
        <p:nvPr/>
      </p:nvGrpSpPr>
      <p:grpSpPr>
        <a:xfrm>
          <a:off x="0" y="0"/>
          <a:ext cx="0" cy="0"/>
          <a:chOff x="0" y="0"/>
          <a:chExt cx="0" cy="0"/>
        </a:xfrm>
      </p:grpSpPr>
      <p:grpSp>
        <p:nvGrpSpPr>
          <p:cNvPr id="11" name="Google Shape;11;p2"/>
          <p:cNvGrpSpPr/>
          <p:nvPr/>
        </p:nvGrpSpPr>
        <p:grpSpPr>
          <a:xfrm>
            <a:off x="716075" y="537450"/>
            <a:ext cx="7711918" cy="4068646"/>
            <a:chOff x="-2105881" y="537468"/>
            <a:chExt cx="10533968" cy="5557500"/>
          </a:xfrm>
        </p:grpSpPr>
        <p:sp>
          <p:nvSpPr>
            <p:cNvPr id="12" name="Google Shape;12;p2"/>
            <p:cNvSpPr/>
            <p:nvPr/>
          </p:nvSpPr>
          <p:spPr>
            <a:xfrm>
              <a:off x="-2105881" y="537468"/>
              <a:ext cx="10533900" cy="55575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13" name="Google Shape;13;p2"/>
            <p:cNvSpPr/>
            <p:nvPr/>
          </p:nvSpPr>
          <p:spPr>
            <a:xfrm>
              <a:off x="-2105814" y="537469"/>
              <a:ext cx="10533900" cy="507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grpSp>
          <p:nvGrpSpPr>
            <p:cNvPr id="14" name="Google Shape;14;p2"/>
            <p:cNvGrpSpPr/>
            <p:nvPr/>
          </p:nvGrpSpPr>
          <p:grpSpPr>
            <a:xfrm>
              <a:off x="7338381" y="690654"/>
              <a:ext cx="884791" cy="153801"/>
              <a:chOff x="7087900" y="662250"/>
              <a:chExt cx="1211711" cy="210600"/>
            </a:xfrm>
          </p:grpSpPr>
          <p:grpSp>
            <p:nvGrpSpPr>
              <p:cNvPr id="15" name="Google Shape;15;p2"/>
              <p:cNvGrpSpPr/>
              <p:nvPr/>
            </p:nvGrpSpPr>
            <p:grpSpPr>
              <a:xfrm>
                <a:off x="8089070" y="662280"/>
                <a:ext cx="210541" cy="210541"/>
                <a:chOff x="8737850" y="715475"/>
                <a:chExt cx="457200" cy="457200"/>
              </a:xfrm>
            </p:grpSpPr>
            <p:cxnSp>
              <p:nvCxnSpPr>
                <p:cNvPr id="16" name="Google Shape;16;p2"/>
                <p:cNvCxnSpPr/>
                <p:nvPr/>
              </p:nvCxnSpPr>
              <p:spPr>
                <a:xfrm>
                  <a:off x="8737850" y="715475"/>
                  <a:ext cx="457200" cy="457200"/>
                </a:xfrm>
                <a:prstGeom prst="straightConnector1">
                  <a:avLst/>
                </a:prstGeom>
                <a:noFill/>
                <a:ln cap="flat" cmpd="sng" w="9525">
                  <a:solidFill>
                    <a:schemeClr val="dk1"/>
                  </a:solidFill>
                  <a:prstDash val="solid"/>
                  <a:round/>
                  <a:headEnd len="med" w="med" type="none"/>
                  <a:tailEnd len="med" w="med" type="none"/>
                </a:ln>
              </p:spPr>
            </p:cxnSp>
            <p:cxnSp>
              <p:nvCxnSpPr>
                <p:cNvPr id="17" name="Google Shape;17;p2"/>
                <p:cNvCxnSpPr/>
                <p:nvPr/>
              </p:nvCxnSpPr>
              <p:spPr>
                <a:xfrm flipH="1">
                  <a:off x="8737850" y="715475"/>
                  <a:ext cx="457200" cy="457200"/>
                </a:xfrm>
                <a:prstGeom prst="straightConnector1">
                  <a:avLst/>
                </a:prstGeom>
                <a:noFill/>
                <a:ln cap="flat" cmpd="sng" w="9525">
                  <a:solidFill>
                    <a:schemeClr val="dk1"/>
                  </a:solidFill>
                  <a:prstDash val="solid"/>
                  <a:round/>
                  <a:headEnd len="med" w="med" type="none"/>
                  <a:tailEnd len="med" w="med" type="none"/>
                </a:ln>
              </p:spPr>
            </p:cxnSp>
          </p:grpSp>
          <p:cxnSp>
            <p:nvCxnSpPr>
              <p:cNvPr id="18" name="Google Shape;18;p2"/>
              <p:cNvCxnSpPr/>
              <p:nvPr/>
            </p:nvCxnSpPr>
            <p:spPr>
              <a:xfrm>
                <a:off x="7087900" y="767550"/>
                <a:ext cx="298800" cy="0"/>
              </a:xfrm>
              <a:prstGeom prst="straightConnector1">
                <a:avLst/>
              </a:prstGeom>
              <a:noFill/>
              <a:ln cap="flat" cmpd="sng" w="9525">
                <a:solidFill>
                  <a:schemeClr val="dk1"/>
                </a:solidFill>
                <a:prstDash val="solid"/>
                <a:round/>
                <a:headEnd len="med" w="med" type="none"/>
                <a:tailEnd len="med" w="med" type="none"/>
              </a:ln>
            </p:spPr>
          </p:cxnSp>
          <p:sp>
            <p:nvSpPr>
              <p:cNvPr id="19" name="Google Shape;19;p2"/>
              <p:cNvSpPr/>
              <p:nvPr/>
            </p:nvSpPr>
            <p:spPr>
              <a:xfrm>
                <a:off x="7632585" y="662250"/>
                <a:ext cx="210600" cy="210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grpSp>
      </p:grpSp>
      <p:sp>
        <p:nvSpPr>
          <p:cNvPr id="20" name="Google Shape;20;p2"/>
          <p:cNvSpPr txBox="1"/>
          <p:nvPr>
            <p:ph type="ctrTitle"/>
          </p:nvPr>
        </p:nvSpPr>
        <p:spPr>
          <a:xfrm>
            <a:off x="3592300" y="1224088"/>
            <a:ext cx="3894600" cy="2131200"/>
          </a:xfrm>
          <a:prstGeom prst="rect">
            <a:avLst/>
          </a:prstGeom>
        </p:spPr>
        <p:txBody>
          <a:bodyPr anchorCtr="0" anchor="b" bIns="91425" lIns="91425" spcFirstLastPara="1" rIns="91425" wrap="square" tIns="91425">
            <a:noAutofit/>
          </a:bodyPr>
          <a:lstStyle>
            <a:lvl1pPr lvl="0" rtl="0">
              <a:spcBef>
                <a:spcPts val="0"/>
              </a:spcBef>
              <a:spcAft>
                <a:spcPts val="0"/>
              </a:spcAft>
              <a:buSzPts val="8500"/>
              <a:buNone/>
              <a:defRPr b="0" sz="4500">
                <a:latin typeface="Share Tech Mono"/>
                <a:ea typeface="Share Tech Mono"/>
                <a:cs typeface="Share Tech Mono"/>
                <a:sym typeface="Share Tech Mono"/>
              </a:defRPr>
            </a:lvl1pPr>
            <a:lvl2pPr lvl="1" rtl="0" algn="ctr">
              <a:spcBef>
                <a:spcPts val="0"/>
              </a:spcBef>
              <a:spcAft>
                <a:spcPts val="0"/>
              </a:spcAft>
              <a:buSzPts val="8500"/>
              <a:buNone/>
              <a:defRPr sz="8500"/>
            </a:lvl2pPr>
            <a:lvl3pPr lvl="2" rtl="0" algn="ctr">
              <a:spcBef>
                <a:spcPts val="0"/>
              </a:spcBef>
              <a:spcAft>
                <a:spcPts val="0"/>
              </a:spcAft>
              <a:buSzPts val="8500"/>
              <a:buNone/>
              <a:defRPr sz="8500"/>
            </a:lvl3pPr>
            <a:lvl4pPr lvl="3" rtl="0" algn="ctr">
              <a:spcBef>
                <a:spcPts val="0"/>
              </a:spcBef>
              <a:spcAft>
                <a:spcPts val="0"/>
              </a:spcAft>
              <a:buSzPts val="8500"/>
              <a:buNone/>
              <a:defRPr sz="8500"/>
            </a:lvl4pPr>
            <a:lvl5pPr lvl="4" rtl="0" algn="ctr">
              <a:spcBef>
                <a:spcPts val="0"/>
              </a:spcBef>
              <a:spcAft>
                <a:spcPts val="0"/>
              </a:spcAft>
              <a:buSzPts val="8500"/>
              <a:buNone/>
              <a:defRPr sz="8500"/>
            </a:lvl5pPr>
            <a:lvl6pPr lvl="5" rtl="0" algn="ctr">
              <a:spcBef>
                <a:spcPts val="0"/>
              </a:spcBef>
              <a:spcAft>
                <a:spcPts val="0"/>
              </a:spcAft>
              <a:buSzPts val="8500"/>
              <a:buNone/>
              <a:defRPr sz="8500"/>
            </a:lvl6pPr>
            <a:lvl7pPr lvl="6" rtl="0" algn="ctr">
              <a:spcBef>
                <a:spcPts val="0"/>
              </a:spcBef>
              <a:spcAft>
                <a:spcPts val="0"/>
              </a:spcAft>
              <a:buSzPts val="8500"/>
              <a:buNone/>
              <a:defRPr sz="8500"/>
            </a:lvl7pPr>
            <a:lvl8pPr lvl="7" rtl="0" algn="ctr">
              <a:spcBef>
                <a:spcPts val="0"/>
              </a:spcBef>
              <a:spcAft>
                <a:spcPts val="0"/>
              </a:spcAft>
              <a:buSzPts val="8500"/>
              <a:buNone/>
              <a:defRPr sz="8500"/>
            </a:lvl8pPr>
            <a:lvl9pPr lvl="8" rtl="0" algn="ctr">
              <a:spcBef>
                <a:spcPts val="0"/>
              </a:spcBef>
              <a:spcAft>
                <a:spcPts val="0"/>
              </a:spcAft>
              <a:buSzPts val="8500"/>
              <a:buNone/>
              <a:defRPr sz="8500"/>
            </a:lvl9pPr>
          </a:lstStyle>
          <a:p/>
        </p:txBody>
      </p:sp>
      <p:sp>
        <p:nvSpPr>
          <p:cNvPr id="21" name="Google Shape;21;p2"/>
          <p:cNvSpPr txBox="1"/>
          <p:nvPr>
            <p:ph idx="1" type="subTitle"/>
          </p:nvPr>
        </p:nvSpPr>
        <p:spPr>
          <a:xfrm>
            <a:off x="3592300" y="3606013"/>
            <a:ext cx="3894600" cy="460200"/>
          </a:xfrm>
          <a:prstGeom prst="rect">
            <a:avLst/>
          </a:prstGeom>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lvl1pPr lvl="0" rtl="0">
              <a:lnSpc>
                <a:spcPct val="100000"/>
              </a:lnSpc>
              <a:spcBef>
                <a:spcPts val="0"/>
              </a:spcBef>
              <a:spcAft>
                <a:spcPts val="0"/>
              </a:spcAft>
              <a:buSzPts val="1800"/>
              <a:buNone/>
              <a:defRPr sz="1600">
                <a:latin typeface="Share Tech Mono"/>
                <a:ea typeface="Share Tech Mono"/>
                <a:cs typeface="Share Tech Mono"/>
                <a:sym typeface="Share Tech Mono"/>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25" name="Shape 125"/>
        <p:cNvGrpSpPr/>
        <p:nvPr/>
      </p:nvGrpSpPr>
      <p:grpSpPr>
        <a:xfrm>
          <a:off x="0" y="0"/>
          <a:ext cx="0" cy="0"/>
          <a:chOff x="0" y="0"/>
          <a:chExt cx="0" cy="0"/>
        </a:xfrm>
      </p:grpSpPr>
      <p:grpSp>
        <p:nvGrpSpPr>
          <p:cNvPr id="126" name="Google Shape;126;p11"/>
          <p:cNvGrpSpPr/>
          <p:nvPr/>
        </p:nvGrpSpPr>
        <p:grpSpPr>
          <a:xfrm>
            <a:off x="716075" y="537450"/>
            <a:ext cx="7711918" cy="4068646"/>
            <a:chOff x="-2105881" y="537468"/>
            <a:chExt cx="10533968" cy="5557500"/>
          </a:xfrm>
        </p:grpSpPr>
        <p:sp>
          <p:nvSpPr>
            <p:cNvPr id="127" name="Google Shape;127;p11"/>
            <p:cNvSpPr/>
            <p:nvPr/>
          </p:nvSpPr>
          <p:spPr>
            <a:xfrm>
              <a:off x="-2105881" y="537468"/>
              <a:ext cx="10533900" cy="55575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128" name="Google Shape;128;p11"/>
            <p:cNvSpPr/>
            <p:nvPr/>
          </p:nvSpPr>
          <p:spPr>
            <a:xfrm>
              <a:off x="-2105814" y="537469"/>
              <a:ext cx="10533900" cy="507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grpSp>
          <p:nvGrpSpPr>
            <p:cNvPr id="129" name="Google Shape;129;p11"/>
            <p:cNvGrpSpPr/>
            <p:nvPr/>
          </p:nvGrpSpPr>
          <p:grpSpPr>
            <a:xfrm>
              <a:off x="7338381" y="690654"/>
              <a:ext cx="884791" cy="153801"/>
              <a:chOff x="7087900" y="662250"/>
              <a:chExt cx="1211711" cy="210600"/>
            </a:xfrm>
          </p:grpSpPr>
          <p:grpSp>
            <p:nvGrpSpPr>
              <p:cNvPr id="130" name="Google Shape;130;p11"/>
              <p:cNvGrpSpPr/>
              <p:nvPr/>
            </p:nvGrpSpPr>
            <p:grpSpPr>
              <a:xfrm>
                <a:off x="8089070" y="662280"/>
                <a:ext cx="210541" cy="210541"/>
                <a:chOff x="8737850" y="715475"/>
                <a:chExt cx="457200" cy="457200"/>
              </a:xfrm>
            </p:grpSpPr>
            <p:cxnSp>
              <p:nvCxnSpPr>
                <p:cNvPr id="131" name="Google Shape;131;p11"/>
                <p:cNvCxnSpPr/>
                <p:nvPr/>
              </p:nvCxnSpPr>
              <p:spPr>
                <a:xfrm>
                  <a:off x="8737850" y="715475"/>
                  <a:ext cx="457200" cy="457200"/>
                </a:xfrm>
                <a:prstGeom prst="straightConnector1">
                  <a:avLst/>
                </a:prstGeom>
                <a:noFill/>
                <a:ln cap="flat" cmpd="sng" w="9525">
                  <a:solidFill>
                    <a:schemeClr val="dk1"/>
                  </a:solidFill>
                  <a:prstDash val="solid"/>
                  <a:round/>
                  <a:headEnd len="med" w="med" type="none"/>
                  <a:tailEnd len="med" w="med" type="none"/>
                </a:ln>
              </p:spPr>
            </p:cxnSp>
            <p:cxnSp>
              <p:nvCxnSpPr>
                <p:cNvPr id="132" name="Google Shape;132;p11"/>
                <p:cNvCxnSpPr/>
                <p:nvPr/>
              </p:nvCxnSpPr>
              <p:spPr>
                <a:xfrm flipH="1">
                  <a:off x="8737850" y="715475"/>
                  <a:ext cx="457200" cy="457200"/>
                </a:xfrm>
                <a:prstGeom prst="straightConnector1">
                  <a:avLst/>
                </a:prstGeom>
                <a:noFill/>
                <a:ln cap="flat" cmpd="sng" w="9525">
                  <a:solidFill>
                    <a:schemeClr val="dk1"/>
                  </a:solidFill>
                  <a:prstDash val="solid"/>
                  <a:round/>
                  <a:headEnd len="med" w="med" type="none"/>
                  <a:tailEnd len="med" w="med" type="none"/>
                </a:ln>
              </p:spPr>
            </p:cxnSp>
          </p:grpSp>
          <p:cxnSp>
            <p:nvCxnSpPr>
              <p:cNvPr id="133" name="Google Shape;133;p11"/>
              <p:cNvCxnSpPr/>
              <p:nvPr/>
            </p:nvCxnSpPr>
            <p:spPr>
              <a:xfrm>
                <a:off x="7087900" y="767550"/>
                <a:ext cx="298800" cy="0"/>
              </a:xfrm>
              <a:prstGeom prst="straightConnector1">
                <a:avLst/>
              </a:prstGeom>
              <a:noFill/>
              <a:ln cap="flat" cmpd="sng" w="9525">
                <a:solidFill>
                  <a:schemeClr val="dk1"/>
                </a:solidFill>
                <a:prstDash val="solid"/>
                <a:round/>
                <a:headEnd len="med" w="med" type="none"/>
                <a:tailEnd len="med" w="med" type="none"/>
              </a:ln>
            </p:spPr>
          </p:cxnSp>
          <p:sp>
            <p:nvSpPr>
              <p:cNvPr id="134" name="Google Shape;134;p11"/>
              <p:cNvSpPr/>
              <p:nvPr/>
            </p:nvSpPr>
            <p:spPr>
              <a:xfrm>
                <a:off x="7632585" y="662250"/>
                <a:ext cx="210600" cy="210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grpSp>
      </p:grpSp>
      <p:sp>
        <p:nvSpPr>
          <p:cNvPr id="135" name="Google Shape;135;p11"/>
          <p:cNvSpPr txBox="1"/>
          <p:nvPr>
            <p:ph hasCustomPrompt="1" type="title"/>
          </p:nvPr>
        </p:nvSpPr>
        <p:spPr>
          <a:xfrm>
            <a:off x="2022300" y="1662625"/>
            <a:ext cx="5099400" cy="987000"/>
          </a:xfrm>
          <a:prstGeom prst="rect">
            <a:avLst/>
          </a:prstGeom>
          <a:ln cap="flat" cmpd="sng" w="9525">
            <a:solidFill>
              <a:schemeClr val="dk1"/>
            </a:solidFill>
            <a:prstDash val="solid"/>
            <a:round/>
            <a:headEnd len="sm" w="sm" type="none"/>
            <a:tailEnd len="sm" w="sm" type="none"/>
          </a:ln>
        </p:spPr>
        <p:txBody>
          <a:bodyPr anchorCtr="0" anchor="b" bIns="91425" lIns="91425" spcFirstLastPara="1" rIns="91425" wrap="square" tIns="91425">
            <a:noAutofit/>
          </a:bodyPr>
          <a:lstStyle>
            <a:lvl1pPr lvl="0" algn="ctr">
              <a:spcBef>
                <a:spcPts val="0"/>
              </a:spcBef>
              <a:spcAft>
                <a:spcPts val="0"/>
              </a:spcAft>
              <a:buClr>
                <a:schemeClr val="accent1"/>
              </a:buClr>
              <a:buSzPts val="10000"/>
              <a:buNone/>
              <a:defRPr sz="6000">
                <a:solidFill>
                  <a:schemeClr val="accent1"/>
                </a:solidFill>
              </a:defRPr>
            </a:lvl1pPr>
            <a:lvl2pPr lvl="1" algn="ctr">
              <a:spcBef>
                <a:spcPts val="0"/>
              </a:spcBef>
              <a:spcAft>
                <a:spcPts val="0"/>
              </a:spcAft>
              <a:buClr>
                <a:schemeClr val="accent1"/>
              </a:buClr>
              <a:buSzPts val="10000"/>
              <a:buNone/>
              <a:defRPr sz="10000">
                <a:solidFill>
                  <a:schemeClr val="accent1"/>
                </a:solidFill>
              </a:defRPr>
            </a:lvl2pPr>
            <a:lvl3pPr lvl="2" algn="ctr">
              <a:spcBef>
                <a:spcPts val="0"/>
              </a:spcBef>
              <a:spcAft>
                <a:spcPts val="0"/>
              </a:spcAft>
              <a:buClr>
                <a:schemeClr val="accent1"/>
              </a:buClr>
              <a:buSzPts val="10000"/>
              <a:buNone/>
              <a:defRPr sz="10000">
                <a:solidFill>
                  <a:schemeClr val="accent1"/>
                </a:solidFill>
              </a:defRPr>
            </a:lvl3pPr>
            <a:lvl4pPr lvl="3" algn="ctr">
              <a:spcBef>
                <a:spcPts val="0"/>
              </a:spcBef>
              <a:spcAft>
                <a:spcPts val="0"/>
              </a:spcAft>
              <a:buClr>
                <a:schemeClr val="accent1"/>
              </a:buClr>
              <a:buSzPts val="10000"/>
              <a:buNone/>
              <a:defRPr sz="10000">
                <a:solidFill>
                  <a:schemeClr val="accent1"/>
                </a:solidFill>
              </a:defRPr>
            </a:lvl4pPr>
            <a:lvl5pPr lvl="4" algn="ctr">
              <a:spcBef>
                <a:spcPts val="0"/>
              </a:spcBef>
              <a:spcAft>
                <a:spcPts val="0"/>
              </a:spcAft>
              <a:buClr>
                <a:schemeClr val="accent1"/>
              </a:buClr>
              <a:buSzPts val="10000"/>
              <a:buNone/>
              <a:defRPr sz="10000">
                <a:solidFill>
                  <a:schemeClr val="accent1"/>
                </a:solidFill>
              </a:defRPr>
            </a:lvl5pPr>
            <a:lvl6pPr lvl="5" algn="ctr">
              <a:spcBef>
                <a:spcPts val="0"/>
              </a:spcBef>
              <a:spcAft>
                <a:spcPts val="0"/>
              </a:spcAft>
              <a:buClr>
                <a:schemeClr val="accent1"/>
              </a:buClr>
              <a:buSzPts val="10000"/>
              <a:buNone/>
              <a:defRPr sz="10000">
                <a:solidFill>
                  <a:schemeClr val="accent1"/>
                </a:solidFill>
              </a:defRPr>
            </a:lvl6pPr>
            <a:lvl7pPr lvl="6" algn="ctr">
              <a:spcBef>
                <a:spcPts val="0"/>
              </a:spcBef>
              <a:spcAft>
                <a:spcPts val="0"/>
              </a:spcAft>
              <a:buClr>
                <a:schemeClr val="accent1"/>
              </a:buClr>
              <a:buSzPts val="10000"/>
              <a:buNone/>
              <a:defRPr sz="10000">
                <a:solidFill>
                  <a:schemeClr val="accent1"/>
                </a:solidFill>
              </a:defRPr>
            </a:lvl7pPr>
            <a:lvl8pPr lvl="7" algn="ctr">
              <a:spcBef>
                <a:spcPts val="0"/>
              </a:spcBef>
              <a:spcAft>
                <a:spcPts val="0"/>
              </a:spcAft>
              <a:buClr>
                <a:schemeClr val="accent1"/>
              </a:buClr>
              <a:buSzPts val="10000"/>
              <a:buNone/>
              <a:defRPr sz="10000">
                <a:solidFill>
                  <a:schemeClr val="accent1"/>
                </a:solidFill>
              </a:defRPr>
            </a:lvl8pPr>
            <a:lvl9pPr lvl="8" algn="ctr">
              <a:spcBef>
                <a:spcPts val="0"/>
              </a:spcBef>
              <a:spcAft>
                <a:spcPts val="0"/>
              </a:spcAft>
              <a:buClr>
                <a:schemeClr val="accent1"/>
              </a:buClr>
              <a:buSzPts val="10000"/>
              <a:buNone/>
              <a:defRPr sz="10000">
                <a:solidFill>
                  <a:schemeClr val="accent1"/>
                </a:solidFill>
              </a:defRPr>
            </a:lvl9pPr>
          </a:lstStyle>
          <a:p>
            <a:r>
              <a:t>xx%</a:t>
            </a:r>
          </a:p>
        </p:txBody>
      </p:sp>
      <p:sp>
        <p:nvSpPr>
          <p:cNvPr id="136" name="Google Shape;136;p11"/>
          <p:cNvSpPr txBox="1"/>
          <p:nvPr>
            <p:ph idx="1" type="subTitle"/>
          </p:nvPr>
        </p:nvSpPr>
        <p:spPr>
          <a:xfrm>
            <a:off x="2022300" y="2649625"/>
            <a:ext cx="5099400" cy="464700"/>
          </a:xfrm>
          <a:prstGeom prst="rect">
            <a:avLst/>
          </a:prstGeom>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SzPts val="1200"/>
              <a:buNone/>
              <a:defRPr sz="1600"/>
            </a:lvl1pPr>
            <a:lvl2pPr lvl="1" algn="ctr">
              <a:spcBef>
                <a:spcPts val="0"/>
              </a:spcBef>
              <a:spcAft>
                <a:spcPts val="0"/>
              </a:spcAft>
              <a:buSzPts val="1200"/>
              <a:buNone/>
              <a:defRPr/>
            </a:lvl2pPr>
            <a:lvl3pPr lvl="2" algn="ctr">
              <a:spcBef>
                <a:spcPts val="0"/>
              </a:spcBef>
              <a:spcAft>
                <a:spcPts val="0"/>
              </a:spcAft>
              <a:buSzPts val="1200"/>
              <a:buNone/>
              <a:defRPr/>
            </a:lvl3pPr>
            <a:lvl4pPr lvl="3" algn="ctr">
              <a:spcBef>
                <a:spcPts val="0"/>
              </a:spcBef>
              <a:spcAft>
                <a:spcPts val="0"/>
              </a:spcAft>
              <a:buSzPts val="1200"/>
              <a:buNone/>
              <a:defRPr/>
            </a:lvl4pPr>
            <a:lvl5pPr lvl="4" algn="ctr">
              <a:spcBef>
                <a:spcPts val="0"/>
              </a:spcBef>
              <a:spcAft>
                <a:spcPts val="0"/>
              </a:spcAft>
              <a:buSzPts val="1200"/>
              <a:buNone/>
              <a:defRPr/>
            </a:lvl5pPr>
            <a:lvl6pPr lvl="5" algn="ctr">
              <a:spcBef>
                <a:spcPts val="0"/>
              </a:spcBef>
              <a:spcAft>
                <a:spcPts val="0"/>
              </a:spcAft>
              <a:buSzPts val="1200"/>
              <a:buNone/>
              <a:defRPr/>
            </a:lvl6pPr>
            <a:lvl7pPr lvl="6" algn="ctr">
              <a:spcBef>
                <a:spcPts val="0"/>
              </a:spcBef>
              <a:spcAft>
                <a:spcPts val="0"/>
              </a:spcAft>
              <a:buSzPts val="1200"/>
              <a:buNone/>
              <a:defRPr/>
            </a:lvl7pPr>
            <a:lvl8pPr lvl="7" algn="ctr">
              <a:spcBef>
                <a:spcPts val="0"/>
              </a:spcBef>
              <a:spcAft>
                <a:spcPts val="0"/>
              </a:spcAft>
              <a:buSzPts val="1200"/>
              <a:buNone/>
              <a:defRPr/>
            </a:lvl8pPr>
            <a:lvl9pPr lvl="8" algn="ctr">
              <a:spcBef>
                <a:spcPts val="0"/>
              </a:spcBef>
              <a:spcAft>
                <a:spcPts val="0"/>
              </a:spcAft>
              <a:buSzPts val="1200"/>
              <a:buNone/>
              <a:defRPr/>
            </a:lvl9pPr>
          </a:lstStyle>
          <a:p/>
        </p:txBody>
      </p:sp>
      <p:sp>
        <p:nvSpPr>
          <p:cNvPr id="137" name="Google Shape;137;p1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138" name="Shape 138"/>
        <p:cNvGrpSpPr/>
        <p:nvPr/>
      </p:nvGrpSpPr>
      <p:grpSpPr>
        <a:xfrm>
          <a:off x="0" y="0"/>
          <a:ext cx="0" cy="0"/>
          <a:chOff x="0" y="0"/>
          <a:chExt cx="0" cy="0"/>
        </a:xfrm>
      </p:grpSpPr>
      <p:sp>
        <p:nvSpPr>
          <p:cNvPr id="139" name="Google Shape;139;p1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140" name="Shape 140"/>
        <p:cNvGrpSpPr/>
        <p:nvPr/>
      </p:nvGrpSpPr>
      <p:grpSpPr>
        <a:xfrm>
          <a:off x="0" y="0"/>
          <a:ext cx="0" cy="0"/>
          <a:chOff x="0" y="0"/>
          <a:chExt cx="0" cy="0"/>
        </a:xfrm>
      </p:grpSpPr>
      <p:grpSp>
        <p:nvGrpSpPr>
          <p:cNvPr id="141" name="Google Shape;141;p13"/>
          <p:cNvGrpSpPr/>
          <p:nvPr/>
        </p:nvGrpSpPr>
        <p:grpSpPr>
          <a:xfrm>
            <a:off x="381323" y="171414"/>
            <a:ext cx="8381354" cy="4800673"/>
            <a:chOff x="-3020376" y="537453"/>
            <a:chExt cx="11448373" cy="6557400"/>
          </a:xfrm>
        </p:grpSpPr>
        <p:sp>
          <p:nvSpPr>
            <p:cNvPr id="142" name="Google Shape;142;p13"/>
            <p:cNvSpPr/>
            <p:nvPr/>
          </p:nvSpPr>
          <p:spPr>
            <a:xfrm>
              <a:off x="-3020376" y="537453"/>
              <a:ext cx="11448300" cy="65574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143" name="Google Shape;143;p13"/>
            <p:cNvSpPr/>
            <p:nvPr/>
          </p:nvSpPr>
          <p:spPr>
            <a:xfrm>
              <a:off x="-3020303" y="537453"/>
              <a:ext cx="11448300" cy="507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grpSp>
          <p:nvGrpSpPr>
            <p:cNvPr id="144" name="Google Shape;144;p13"/>
            <p:cNvGrpSpPr/>
            <p:nvPr/>
          </p:nvGrpSpPr>
          <p:grpSpPr>
            <a:xfrm>
              <a:off x="7338381" y="690654"/>
              <a:ext cx="884791" cy="153801"/>
              <a:chOff x="7087900" y="662250"/>
              <a:chExt cx="1211711" cy="210600"/>
            </a:xfrm>
          </p:grpSpPr>
          <p:grpSp>
            <p:nvGrpSpPr>
              <p:cNvPr id="145" name="Google Shape;145;p13"/>
              <p:cNvGrpSpPr/>
              <p:nvPr/>
            </p:nvGrpSpPr>
            <p:grpSpPr>
              <a:xfrm>
                <a:off x="8089070" y="662280"/>
                <a:ext cx="210541" cy="210541"/>
                <a:chOff x="8737850" y="715475"/>
                <a:chExt cx="457200" cy="457200"/>
              </a:xfrm>
            </p:grpSpPr>
            <p:cxnSp>
              <p:nvCxnSpPr>
                <p:cNvPr id="146" name="Google Shape;146;p13"/>
                <p:cNvCxnSpPr/>
                <p:nvPr/>
              </p:nvCxnSpPr>
              <p:spPr>
                <a:xfrm>
                  <a:off x="8737850" y="715475"/>
                  <a:ext cx="457200" cy="457200"/>
                </a:xfrm>
                <a:prstGeom prst="straightConnector1">
                  <a:avLst/>
                </a:prstGeom>
                <a:noFill/>
                <a:ln cap="flat" cmpd="sng" w="9525">
                  <a:solidFill>
                    <a:schemeClr val="dk1"/>
                  </a:solidFill>
                  <a:prstDash val="solid"/>
                  <a:round/>
                  <a:headEnd len="med" w="med" type="none"/>
                  <a:tailEnd len="med" w="med" type="none"/>
                </a:ln>
              </p:spPr>
            </p:cxnSp>
            <p:cxnSp>
              <p:nvCxnSpPr>
                <p:cNvPr id="147" name="Google Shape;147;p13"/>
                <p:cNvCxnSpPr/>
                <p:nvPr/>
              </p:nvCxnSpPr>
              <p:spPr>
                <a:xfrm flipH="1">
                  <a:off x="8737850" y="715475"/>
                  <a:ext cx="457200" cy="457200"/>
                </a:xfrm>
                <a:prstGeom prst="straightConnector1">
                  <a:avLst/>
                </a:prstGeom>
                <a:noFill/>
                <a:ln cap="flat" cmpd="sng" w="9525">
                  <a:solidFill>
                    <a:schemeClr val="dk1"/>
                  </a:solidFill>
                  <a:prstDash val="solid"/>
                  <a:round/>
                  <a:headEnd len="med" w="med" type="none"/>
                  <a:tailEnd len="med" w="med" type="none"/>
                </a:ln>
              </p:spPr>
            </p:cxnSp>
          </p:grpSp>
          <p:cxnSp>
            <p:nvCxnSpPr>
              <p:cNvPr id="148" name="Google Shape;148;p13"/>
              <p:cNvCxnSpPr/>
              <p:nvPr/>
            </p:nvCxnSpPr>
            <p:spPr>
              <a:xfrm>
                <a:off x="7087900" y="767550"/>
                <a:ext cx="298800" cy="0"/>
              </a:xfrm>
              <a:prstGeom prst="straightConnector1">
                <a:avLst/>
              </a:prstGeom>
              <a:noFill/>
              <a:ln cap="flat" cmpd="sng" w="9525">
                <a:solidFill>
                  <a:schemeClr val="dk1"/>
                </a:solidFill>
                <a:prstDash val="solid"/>
                <a:round/>
                <a:headEnd len="med" w="med" type="none"/>
                <a:tailEnd len="med" w="med" type="none"/>
              </a:ln>
            </p:spPr>
          </p:cxnSp>
          <p:sp>
            <p:nvSpPr>
              <p:cNvPr id="149" name="Google Shape;149;p13"/>
              <p:cNvSpPr/>
              <p:nvPr/>
            </p:nvSpPr>
            <p:spPr>
              <a:xfrm>
                <a:off x="7632585" y="662250"/>
                <a:ext cx="210600" cy="210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grpSp>
      </p:grpSp>
      <p:sp>
        <p:nvSpPr>
          <p:cNvPr id="150" name="Google Shape;150;p13"/>
          <p:cNvSpPr txBox="1"/>
          <p:nvPr>
            <p:ph type="title"/>
          </p:nvPr>
        </p:nvSpPr>
        <p:spPr>
          <a:xfrm>
            <a:off x="2012276" y="1388100"/>
            <a:ext cx="2304000" cy="7758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sz="2200"/>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
        <p:nvSpPr>
          <p:cNvPr id="151" name="Google Shape;151;p13"/>
          <p:cNvSpPr txBox="1"/>
          <p:nvPr>
            <p:ph idx="2" type="title"/>
          </p:nvPr>
        </p:nvSpPr>
        <p:spPr>
          <a:xfrm>
            <a:off x="5756001" y="1388100"/>
            <a:ext cx="2304000" cy="7758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sz="2200"/>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
        <p:nvSpPr>
          <p:cNvPr id="152" name="Google Shape;152;p13"/>
          <p:cNvSpPr txBox="1"/>
          <p:nvPr>
            <p:ph idx="1" type="subTitle"/>
          </p:nvPr>
        </p:nvSpPr>
        <p:spPr>
          <a:xfrm>
            <a:off x="2012277" y="2049172"/>
            <a:ext cx="23040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spcBef>
                <a:spcPts val="0"/>
              </a:spcBef>
              <a:spcAft>
                <a:spcPts val="0"/>
              </a:spcAft>
              <a:buSzPts val="12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200"/>
              <a:buNone/>
              <a:defRPr/>
            </a:lvl5pPr>
            <a:lvl6pPr lvl="5" rtl="0" algn="ctr">
              <a:spcBef>
                <a:spcPts val="0"/>
              </a:spcBef>
              <a:spcAft>
                <a:spcPts val="0"/>
              </a:spcAft>
              <a:buSzPts val="1200"/>
              <a:buNone/>
              <a:defRPr/>
            </a:lvl6pPr>
            <a:lvl7pPr lvl="6" rtl="0" algn="ctr">
              <a:spcBef>
                <a:spcPts val="0"/>
              </a:spcBef>
              <a:spcAft>
                <a:spcPts val="0"/>
              </a:spcAft>
              <a:buSzPts val="1200"/>
              <a:buNone/>
              <a:defRPr/>
            </a:lvl7pPr>
            <a:lvl8pPr lvl="7" rtl="0" algn="ctr">
              <a:spcBef>
                <a:spcPts val="0"/>
              </a:spcBef>
              <a:spcAft>
                <a:spcPts val="0"/>
              </a:spcAft>
              <a:buSzPts val="1200"/>
              <a:buNone/>
              <a:defRPr/>
            </a:lvl8pPr>
            <a:lvl9pPr lvl="8" rtl="0" algn="ctr">
              <a:spcBef>
                <a:spcPts val="0"/>
              </a:spcBef>
              <a:spcAft>
                <a:spcPts val="0"/>
              </a:spcAft>
              <a:buSzPts val="1200"/>
              <a:buNone/>
              <a:defRPr/>
            </a:lvl9pPr>
          </a:lstStyle>
          <a:p/>
        </p:txBody>
      </p:sp>
      <p:sp>
        <p:nvSpPr>
          <p:cNvPr id="153" name="Google Shape;153;p13"/>
          <p:cNvSpPr txBox="1"/>
          <p:nvPr>
            <p:ph idx="3" type="subTitle"/>
          </p:nvPr>
        </p:nvSpPr>
        <p:spPr>
          <a:xfrm>
            <a:off x="5756003" y="2049172"/>
            <a:ext cx="23040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spcBef>
                <a:spcPts val="0"/>
              </a:spcBef>
              <a:spcAft>
                <a:spcPts val="0"/>
              </a:spcAft>
              <a:buSzPts val="12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200"/>
              <a:buNone/>
              <a:defRPr/>
            </a:lvl5pPr>
            <a:lvl6pPr lvl="5" rtl="0" algn="ctr">
              <a:spcBef>
                <a:spcPts val="0"/>
              </a:spcBef>
              <a:spcAft>
                <a:spcPts val="0"/>
              </a:spcAft>
              <a:buSzPts val="1200"/>
              <a:buNone/>
              <a:defRPr/>
            </a:lvl6pPr>
            <a:lvl7pPr lvl="6" rtl="0" algn="ctr">
              <a:spcBef>
                <a:spcPts val="0"/>
              </a:spcBef>
              <a:spcAft>
                <a:spcPts val="0"/>
              </a:spcAft>
              <a:buSzPts val="1200"/>
              <a:buNone/>
              <a:defRPr/>
            </a:lvl7pPr>
            <a:lvl8pPr lvl="7" rtl="0" algn="ctr">
              <a:spcBef>
                <a:spcPts val="0"/>
              </a:spcBef>
              <a:spcAft>
                <a:spcPts val="0"/>
              </a:spcAft>
              <a:buSzPts val="1200"/>
              <a:buNone/>
              <a:defRPr/>
            </a:lvl8pPr>
            <a:lvl9pPr lvl="8" rtl="0" algn="ctr">
              <a:spcBef>
                <a:spcPts val="0"/>
              </a:spcBef>
              <a:spcAft>
                <a:spcPts val="0"/>
              </a:spcAft>
              <a:buSzPts val="1200"/>
              <a:buNone/>
              <a:defRPr/>
            </a:lvl9pPr>
          </a:lstStyle>
          <a:p/>
        </p:txBody>
      </p:sp>
      <p:sp>
        <p:nvSpPr>
          <p:cNvPr id="154" name="Google Shape;154;p13"/>
          <p:cNvSpPr txBox="1"/>
          <p:nvPr>
            <p:ph idx="4" type="title"/>
          </p:nvPr>
        </p:nvSpPr>
        <p:spPr>
          <a:xfrm>
            <a:off x="2012276" y="3103831"/>
            <a:ext cx="2304000" cy="7758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sz="2200"/>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
        <p:nvSpPr>
          <p:cNvPr id="155" name="Google Shape;155;p13"/>
          <p:cNvSpPr txBox="1"/>
          <p:nvPr>
            <p:ph idx="5" type="title"/>
          </p:nvPr>
        </p:nvSpPr>
        <p:spPr>
          <a:xfrm>
            <a:off x="5756001" y="3103831"/>
            <a:ext cx="2304000" cy="7758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sz="2200"/>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
        <p:nvSpPr>
          <p:cNvPr id="156" name="Google Shape;156;p13"/>
          <p:cNvSpPr txBox="1"/>
          <p:nvPr>
            <p:ph idx="6" type="subTitle"/>
          </p:nvPr>
        </p:nvSpPr>
        <p:spPr>
          <a:xfrm>
            <a:off x="2012303" y="3764902"/>
            <a:ext cx="23040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spcBef>
                <a:spcPts val="0"/>
              </a:spcBef>
              <a:spcAft>
                <a:spcPts val="0"/>
              </a:spcAft>
              <a:buSzPts val="12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200"/>
              <a:buNone/>
              <a:defRPr/>
            </a:lvl5pPr>
            <a:lvl6pPr lvl="5" rtl="0" algn="ctr">
              <a:spcBef>
                <a:spcPts val="0"/>
              </a:spcBef>
              <a:spcAft>
                <a:spcPts val="0"/>
              </a:spcAft>
              <a:buSzPts val="1200"/>
              <a:buNone/>
              <a:defRPr/>
            </a:lvl6pPr>
            <a:lvl7pPr lvl="6" rtl="0" algn="ctr">
              <a:spcBef>
                <a:spcPts val="0"/>
              </a:spcBef>
              <a:spcAft>
                <a:spcPts val="0"/>
              </a:spcAft>
              <a:buSzPts val="1200"/>
              <a:buNone/>
              <a:defRPr/>
            </a:lvl7pPr>
            <a:lvl8pPr lvl="7" rtl="0" algn="ctr">
              <a:spcBef>
                <a:spcPts val="0"/>
              </a:spcBef>
              <a:spcAft>
                <a:spcPts val="0"/>
              </a:spcAft>
              <a:buSzPts val="1200"/>
              <a:buNone/>
              <a:defRPr/>
            </a:lvl8pPr>
            <a:lvl9pPr lvl="8" rtl="0" algn="ctr">
              <a:spcBef>
                <a:spcPts val="0"/>
              </a:spcBef>
              <a:spcAft>
                <a:spcPts val="0"/>
              </a:spcAft>
              <a:buSzPts val="1200"/>
              <a:buNone/>
              <a:defRPr/>
            </a:lvl9pPr>
          </a:lstStyle>
          <a:p/>
        </p:txBody>
      </p:sp>
      <p:sp>
        <p:nvSpPr>
          <p:cNvPr id="157" name="Google Shape;157;p13"/>
          <p:cNvSpPr txBox="1"/>
          <p:nvPr>
            <p:ph idx="7" type="subTitle"/>
          </p:nvPr>
        </p:nvSpPr>
        <p:spPr>
          <a:xfrm>
            <a:off x="5756007" y="3764902"/>
            <a:ext cx="23040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spcBef>
                <a:spcPts val="0"/>
              </a:spcBef>
              <a:spcAft>
                <a:spcPts val="0"/>
              </a:spcAft>
              <a:buSzPts val="12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200"/>
              <a:buNone/>
              <a:defRPr/>
            </a:lvl5pPr>
            <a:lvl6pPr lvl="5" rtl="0" algn="ctr">
              <a:spcBef>
                <a:spcPts val="0"/>
              </a:spcBef>
              <a:spcAft>
                <a:spcPts val="0"/>
              </a:spcAft>
              <a:buSzPts val="1200"/>
              <a:buNone/>
              <a:defRPr/>
            </a:lvl6pPr>
            <a:lvl7pPr lvl="6" rtl="0" algn="ctr">
              <a:spcBef>
                <a:spcPts val="0"/>
              </a:spcBef>
              <a:spcAft>
                <a:spcPts val="0"/>
              </a:spcAft>
              <a:buSzPts val="1200"/>
              <a:buNone/>
              <a:defRPr/>
            </a:lvl7pPr>
            <a:lvl8pPr lvl="7" rtl="0" algn="ctr">
              <a:spcBef>
                <a:spcPts val="0"/>
              </a:spcBef>
              <a:spcAft>
                <a:spcPts val="0"/>
              </a:spcAft>
              <a:buSzPts val="1200"/>
              <a:buNone/>
              <a:defRPr/>
            </a:lvl8pPr>
            <a:lvl9pPr lvl="8" rtl="0" algn="ctr">
              <a:spcBef>
                <a:spcPts val="0"/>
              </a:spcBef>
              <a:spcAft>
                <a:spcPts val="0"/>
              </a:spcAft>
              <a:buSzPts val="1200"/>
              <a:buNone/>
              <a:defRPr/>
            </a:lvl9pPr>
          </a:lstStyle>
          <a:p/>
        </p:txBody>
      </p:sp>
      <p:sp>
        <p:nvSpPr>
          <p:cNvPr id="158" name="Google Shape;158;p13"/>
          <p:cNvSpPr txBox="1"/>
          <p:nvPr>
            <p:ph hasCustomPrompt="1" idx="8" type="title"/>
          </p:nvPr>
        </p:nvSpPr>
        <p:spPr>
          <a:xfrm>
            <a:off x="1083985" y="1465608"/>
            <a:ext cx="775800" cy="7758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4000"/>
              <a:buNone/>
              <a:defRPr sz="4100">
                <a:solidFill>
                  <a:schemeClr val="lt2"/>
                </a:solidFill>
              </a:defRPr>
            </a:lvl1pPr>
            <a:lvl2pPr lvl="1" rtl="0" algn="ctr">
              <a:spcBef>
                <a:spcPts val="0"/>
              </a:spcBef>
              <a:spcAft>
                <a:spcPts val="0"/>
              </a:spcAft>
              <a:buSzPts val="4000"/>
              <a:buNone/>
              <a:defRPr sz="4000"/>
            </a:lvl2pPr>
            <a:lvl3pPr lvl="2" rtl="0" algn="ctr">
              <a:spcBef>
                <a:spcPts val="0"/>
              </a:spcBef>
              <a:spcAft>
                <a:spcPts val="0"/>
              </a:spcAft>
              <a:buSzPts val="4000"/>
              <a:buNone/>
              <a:defRPr sz="4000"/>
            </a:lvl3pPr>
            <a:lvl4pPr lvl="3" rtl="0" algn="ctr">
              <a:spcBef>
                <a:spcPts val="0"/>
              </a:spcBef>
              <a:spcAft>
                <a:spcPts val="0"/>
              </a:spcAft>
              <a:buSzPts val="4000"/>
              <a:buNone/>
              <a:defRPr sz="4000"/>
            </a:lvl4pPr>
            <a:lvl5pPr lvl="4" rtl="0" algn="ctr">
              <a:spcBef>
                <a:spcPts val="0"/>
              </a:spcBef>
              <a:spcAft>
                <a:spcPts val="0"/>
              </a:spcAft>
              <a:buSzPts val="4000"/>
              <a:buNone/>
              <a:defRPr sz="4000"/>
            </a:lvl5pPr>
            <a:lvl6pPr lvl="5" rtl="0" algn="ctr">
              <a:spcBef>
                <a:spcPts val="0"/>
              </a:spcBef>
              <a:spcAft>
                <a:spcPts val="0"/>
              </a:spcAft>
              <a:buSzPts val="4000"/>
              <a:buNone/>
              <a:defRPr sz="4000"/>
            </a:lvl6pPr>
            <a:lvl7pPr lvl="6" rtl="0" algn="ctr">
              <a:spcBef>
                <a:spcPts val="0"/>
              </a:spcBef>
              <a:spcAft>
                <a:spcPts val="0"/>
              </a:spcAft>
              <a:buSzPts val="4000"/>
              <a:buNone/>
              <a:defRPr sz="4000"/>
            </a:lvl7pPr>
            <a:lvl8pPr lvl="7" rtl="0" algn="ctr">
              <a:spcBef>
                <a:spcPts val="0"/>
              </a:spcBef>
              <a:spcAft>
                <a:spcPts val="0"/>
              </a:spcAft>
              <a:buSzPts val="4000"/>
              <a:buNone/>
              <a:defRPr sz="4000"/>
            </a:lvl8pPr>
            <a:lvl9pPr lvl="8" rtl="0" algn="ctr">
              <a:spcBef>
                <a:spcPts val="0"/>
              </a:spcBef>
              <a:spcAft>
                <a:spcPts val="0"/>
              </a:spcAft>
              <a:buSzPts val="4000"/>
              <a:buNone/>
              <a:defRPr sz="4000"/>
            </a:lvl9pPr>
          </a:lstStyle>
          <a:p>
            <a:r>
              <a:t>xx%</a:t>
            </a:r>
          </a:p>
        </p:txBody>
      </p:sp>
      <p:sp>
        <p:nvSpPr>
          <p:cNvPr id="159" name="Google Shape;159;p13"/>
          <p:cNvSpPr txBox="1"/>
          <p:nvPr>
            <p:ph hasCustomPrompt="1" idx="9" type="title"/>
          </p:nvPr>
        </p:nvSpPr>
        <p:spPr>
          <a:xfrm>
            <a:off x="1083985" y="3168095"/>
            <a:ext cx="775800" cy="7758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4000"/>
              <a:buNone/>
              <a:defRPr sz="4100">
                <a:solidFill>
                  <a:schemeClr val="accent1"/>
                </a:solidFill>
              </a:defRPr>
            </a:lvl1pPr>
            <a:lvl2pPr lvl="1" rtl="0" algn="ctr">
              <a:spcBef>
                <a:spcPts val="0"/>
              </a:spcBef>
              <a:spcAft>
                <a:spcPts val="0"/>
              </a:spcAft>
              <a:buSzPts val="4000"/>
              <a:buNone/>
              <a:defRPr sz="4000"/>
            </a:lvl2pPr>
            <a:lvl3pPr lvl="2" rtl="0" algn="ctr">
              <a:spcBef>
                <a:spcPts val="0"/>
              </a:spcBef>
              <a:spcAft>
                <a:spcPts val="0"/>
              </a:spcAft>
              <a:buSzPts val="4000"/>
              <a:buNone/>
              <a:defRPr sz="4000"/>
            </a:lvl3pPr>
            <a:lvl4pPr lvl="3" rtl="0" algn="ctr">
              <a:spcBef>
                <a:spcPts val="0"/>
              </a:spcBef>
              <a:spcAft>
                <a:spcPts val="0"/>
              </a:spcAft>
              <a:buSzPts val="4000"/>
              <a:buNone/>
              <a:defRPr sz="4000"/>
            </a:lvl4pPr>
            <a:lvl5pPr lvl="4" rtl="0" algn="ctr">
              <a:spcBef>
                <a:spcPts val="0"/>
              </a:spcBef>
              <a:spcAft>
                <a:spcPts val="0"/>
              </a:spcAft>
              <a:buSzPts val="4000"/>
              <a:buNone/>
              <a:defRPr sz="4000"/>
            </a:lvl5pPr>
            <a:lvl6pPr lvl="5" rtl="0" algn="ctr">
              <a:spcBef>
                <a:spcPts val="0"/>
              </a:spcBef>
              <a:spcAft>
                <a:spcPts val="0"/>
              </a:spcAft>
              <a:buSzPts val="4000"/>
              <a:buNone/>
              <a:defRPr sz="4000"/>
            </a:lvl6pPr>
            <a:lvl7pPr lvl="6" rtl="0" algn="ctr">
              <a:spcBef>
                <a:spcPts val="0"/>
              </a:spcBef>
              <a:spcAft>
                <a:spcPts val="0"/>
              </a:spcAft>
              <a:buSzPts val="4000"/>
              <a:buNone/>
              <a:defRPr sz="4000"/>
            </a:lvl7pPr>
            <a:lvl8pPr lvl="7" rtl="0" algn="ctr">
              <a:spcBef>
                <a:spcPts val="0"/>
              </a:spcBef>
              <a:spcAft>
                <a:spcPts val="0"/>
              </a:spcAft>
              <a:buSzPts val="4000"/>
              <a:buNone/>
              <a:defRPr sz="4000"/>
            </a:lvl8pPr>
            <a:lvl9pPr lvl="8" rtl="0" algn="ctr">
              <a:spcBef>
                <a:spcPts val="0"/>
              </a:spcBef>
              <a:spcAft>
                <a:spcPts val="0"/>
              </a:spcAft>
              <a:buSzPts val="4000"/>
              <a:buNone/>
              <a:defRPr sz="4000"/>
            </a:lvl9pPr>
          </a:lstStyle>
          <a:p>
            <a:r>
              <a:t>xx%</a:t>
            </a:r>
          </a:p>
        </p:txBody>
      </p:sp>
      <p:sp>
        <p:nvSpPr>
          <p:cNvPr id="160" name="Google Shape;160;p13"/>
          <p:cNvSpPr txBox="1"/>
          <p:nvPr>
            <p:ph hasCustomPrompt="1" idx="13" type="title"/>
          </p:nvPr>
        </p:nvSpPr>
        <p:spPr>
          <a:xfrm>
            <a:off x="4827835" y="1465608"/>
            <a:ext cx="775800" cy="7758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4000"/>
              <a:buNone/>
              <a:defRPr sz="4100">
                <a:solidFill>
                  <a:schemeClr val="dk2"/>
                </a:solidFill>
              </a:defRPr>
            </a:lvl1pPr>
            <a:lvl2pPr lvl="1" rtl="0" algn="ctr">
              <a:spcBef>
                <a:spcPts val="0"/>
              </a:spcBef>
              <a:spcAft>
                <a:spcPts val="0"/>
              </a:spcAft>
              <a:buSzPts val="4000"/>
              <a:buNone/>
              <a:defRPr sz="4000"/>
            </a:lvl2pPr>
            <a:lvl3pPr lvl="2" rtl="0" algn="ctr">
              <a:spcBef>
                <a:spcPts val="0"/>
              </a:spcBef>
              <a:spcAft>
                <a:spcPts val="0"/>
              </a:spcAft>
              <a:buSzPts val="4000"/>
              <a:buNone/>
              <a:defRPr sz="4000"/>
            </a:lvl3pPr>
            <a:lvl4pPr lvl="3" rtl="0" algn="ctr">
              <a:spcBef>
                <a:spcPts val="0"/>
              </a:spcBef>
              <a:spcAft>
                <a:spcPts val="0"/>
              </a:spcAft>
              <a:buSzPts val="4000"/>
              <a:buNone/>
              <a:defRPr sz="4000"/>
            </a:lvl4pPr>
            <a:lvl5pPr lvl="4" rtl="0" algn="ctr">
              <a:spcBef>
                <a:spcPts val="0"/>
              </a:spcBef>
              <a:spcAft>
                <a:spcPts val="0"/>
              </a:spcAft>
              <a:buSzPts val="4000"/>
              <a:buNone/>
              <a:defRPr sz="4000"/>
            </a:lvl5pPr>
            <a:lvl6pPr lvl="5" rtl="0" algn="ctr">
              <a:spcBef>
                <a:spcPts val="0"/>
              </a:spcBef>
              <a:spcAft>
                <a:spcPts val="0"/>
              </a:spcAft>
              <a:buSzPts val="4000"/>
              <a:buNone/>
              <a:defRPr sz="4000"/>
            </a:lvl6pPr>
            <a:lvl7pPr lvl="6" rtl="0" algn="ctr">
              <a:spcBef>
                <a:spcPts val="0"/>
              </a:spcBef>
              <a:spcAft>
                <a:spcPts val="0"/>
              </a:spcAft>
              <a:buSzPts val="4000"/>
              <a:buNone/>
              <a:defRPr sz="4000"/>
            </a:lvl7pPr>
            <a:lvl8pPr lvl="7" rtl="0" algn="ctr">
              <a:spcBef>
                <a:spcPts val="0"/>
              </a:spcBef>
              <a:spcAft>
                <a:spcPts val="0"/>
              </a:spcAft>
              <a:buSzPts val="4000"/>
              <a:buNone/>
              <a:defRPr sz="4000"/>
            </a:lvl8pPr>
            <a:lvl9pPr lvl="8" rtl="0" algn="ctr">
              <a:spcBef>
                <a:spcPts val="0"/>
              </a:spcBef>
              <a:spcAft>
                <a:spcPts val="0"/>
              </a:spcAft>
              <a:buSzPts val="4000"/>
              <a:buNone/>
              <a:defRPr sz="4000"/>
            </a:lvl9pPr>
          </a:lstStyle>
          <a:p>
            <a:r>
              <a:t>xx%</a:t>
            </a:r>
          </a:p>
        </p:txBody>
      </p:sp>
      <p:sp>
        <p:nvSpPr>
          <p:cNvPr id="161" name="Google Shape;161;p13"/>
          <p:cNvSpPr txBox="1"/>
          <p:nvPr>
            <p:ph hasCustomPrompt="1" idx="14" type="title"/>
          </p:nvPr>
        </p:nvSpPr>
        <p:spPr>
          <a:xfrm>
            <a:off x="4827835" y="3168095"/>
            <a:ext cx="775800" cy="7758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4000"/>
              <a:buNone/>
              <a:defRPr sz="4100"/>
            </a:lvl1pPr>
            <a:lvl2pPr lvl="1" rtl="0" algn="ctr">
              <a:spcBef>
                <a:spcPts val="0"/>
              </a:spcBef>
              <a:spcAft>
                <a:spcPts val="0"/>
              </a:spcAft>
              <a:buSzPts val="4000"/>
              <a:buNone/>
              <a:defRPr sz="4000"/>
            </a:lvl2pPr>
            <a:lvl3pPr lvl="2" rtl="0" algn="ctr">
              <a:spcBef>
                <a:spcPts val="0"/>
              </a:spcBef>
              <a:spcAft>
                <a:spcPts val="0"/>
              </a:spcAft>
              <a:buSzPts val="4000"/>
              <a:buNone/>
              <a:defRPr sz="4000"/>
            </a:lvl3pPr>
            <a:lvl4pPr lvl="3" rtl="0" algn="ctr">
              <a:spcBef>
                <a:spcPts val="0"/>
              </a:spcBef>
              <a:spcAft>
                <a:spcPts val="0"/>
              </a:spcAft>
              <a:buSzPts val="4000"/>
              <a:buNone/>
              <a:defRPr sz="4000"/>
            </a:lvl4pPr>
            <a:lvl5pPr lvl="4" rtl="0" algn="ctr">
              <a:spcBef>
                <a:spcPts val="0"/>
              </a:spcBef>
              <a:spcAft>
                <a:spcPts val="0"/>
              </a:spcAft>
              <a:buSzPts val="4000"/>
              <a:buNone/>
              <a:defRPr sz="4000"/>
            </a:lvl5pPr>
            <a:lvl6pPr lvl="5" rtl="0" algn="ctr">
              <a:spcBef>
                <a:spcPts val="0"/>
              </a:spcBef>
              <a:spcAft>
                <a:spcPts val="0"/>
              </a:spcAft>
              <a:buSzPts val="4000"/>
              <a:buNone/>
              <a:defRPr sz="4000"/>
            </a:lvl6pPr>
            <a:lvl7pPr lvl="6" rtl="0" algn="ctr">
              <a:spcBef>
                <a:spcPts val="0"/>
              </a:spcBef>
              <a:spcAft>
                <a:spcPts val="0"/>
              </a:spcAft>
              <a:buSzPts val="4000"/>
              <a:buNone/>
              <a:defRPr sz="4000"/>
            </a:lvl7pPr>
            <a:lvl8pPr lvl="7" rtl="0" algn="ctr">
              <a:spcBef>
                <a:spcPts val="0"/>
              </a:spcBef>
              <a:spcAft>
                <a:spcPts val="0"/>
              </a:spcAft>
              <a:buSzPts val="4000"/>
              <a:buNone/>
              <a:defRPr sz="4000"/>
            </a:lvl8pPr>
            <a:lvl9pPr lvl="8" rtl="0" algn="ctr">
              <a:spcBef>
                <a:spcPts val="0"/>
              </a:spcBef>
              <a:spcAft>
                <a:spcPts val="0"/>
              </a:spcAft>
              <a:buSzPts val="4000"/>
              <a:buNone/>
              <a:defRPr sz="4000"/>
            </a:lvl9pPr>
          </a:lstStyle>
          <a:p>
            <a:r>
              <a:t>xx%</a:t>
            </a:r>
          </a:p>
        </p:txBody>
      </p:sp>
      <p:sp>
        <p:nvSpPr>
          <p:cNvPr id="162" name="Google Shape;162;p13"/>
          <p:cNvSpPr txBox="1"/>
          <p:nvPr>
            <p:ph idx="15" type="title"/>
          </p:nvPr>
        </p:nvSpPr>
        <p:spPr>
          <a:xfrm>
            <a:off x="720000" y="537450"/>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63" name="Google Shape;163;p1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1">
    <p:spTree>
      <p:nvGrpSpPr>
        <p:cNvPr id="164" name="Shape 164"/>
        <p:cNvGrpSpPr/>
        <p:nvPr/>
      </p:nvGrpSpPr>
      <p:grpSpPr>
        <a:xfrm>
          <a:off x="0" y="0"/>
          <a:ext cx="0" cy="0"/>
          <a:chOff x="0" y="0"/>
          <a:chExt cx="0" cy="0"/>
        </a:xfrm>
      </p:grpSpPr>
      <p:grpSp>
        <p:nvGrpSpPr>
          <p:cNvPr id="165" name="Google Shape;165;p14"/>
          <p:cNvGrpSpPr/>
          <p:nvPr/>
        </p:nvGrpSpPr>
        <p:grpSpPr>
          <a:xfrm>
            <a:off x="381323" y="171414"/>
            <a:ext cx="8381354" cy="4800673"/>
            <a:chOff x="-3020376" y="537453"/>
            <a:chExt cx="11448373" cy="6557400"/>
          </a:xfrm>
        </p:grpSpPr>
        <p:sp>
          <p:nvSpPr>
            <p:cNvPr id="166" name="Google Shape;166;p14"/>
            <p:cNvSpPr/>
            <p:nvPr/>
          </p:nvSpPr>
          <p:spPr>
            <a:xfrm>
              <a:off x="-3020376" y="537453"/>
              <a:ext cx="11448300" cy="65574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167" name="Google Shape;167;p14"/>
            <p:cNvSpPr/>
            <p:nvPr/>
          </p:nvSpPr>
          <p:spPr>
            <a:xfrm>
              <a:off x="-3020303" y="537453"/>
              <a:ext cx="11448300" cy="507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grpSp>
          <p:nvGrpSpPr>
            <p:cNvPr id="168" name="Google Shape;168;p14"/>
            <p:cNvGrpSpPr/>
            <p:nvPr/>
          </p:nvGrpSpPr>
          <p:grpSpPr>
            <a:xfrm>
              <a:off x="7338381" y="690654"/>
              <a:ext cx="884791" cy="153801"/>
              <a:chOff x="7087900" y="662250"/>
              <a:chExt cx="1211711" cy="210600"/>
            </a:xfrm>
          </p:grpSpPr>
          <p:grpSp>
            <p:nvGrpSpPr>
              <p:cNvPr id="169" name="Google Shape;169;p14"/>
              <p:cNvGrpSpPr/>
              <p:nvPr/>
            </p:nvGrpSpPr>
            <p:grpSpPr>
              <a:xfrm>
                <a:off x="8089070" y="662280"/>
                <a:ext cx="210541" cy="210541"/>
                <a:chOff x="8737850" y="715475"/>
                <a:chExt cx="457200" cy="457200"/>
              </a:xfrm>
            </p:grpSpPr>
            <p:cxnSp>
              <p:nvCxnSpPr>
                <p:cNvPr id="170" name="Google Shape;170;p14"/>
                <p:cNvCxnSpPr/>
                <p:nvPr/>
              </p:nvCxnSpPr>
              <p:spPr>
                <a:xfrm>
                  <a:off x="8737850" y="715475"/>
                  <a:ext cx="457200" cy="457200"/>
                </a:xfrm>
                <a:prstGeom prst="straightConnector1">
                  <a:avLst/>
                </a:prstGeom>
                <a:noFill/>
                <a:ln cap="flat" cmpd="sng" w="9525">
                  <a:solidFill>
                    <a:schemeClr val="dk1"/>
                  </a:solidFill>
                  <a:prstDash val="solid"/>
                  <a:round/>
                  <a:headEnd len="med" w="med" type="none"/>
                  <a:tailEnd len="med" w="med" type="none"/>
                </a:ln>
              </p:spPr>
            </p:cxnSp>
            <p:cxnSp>
              <p:nvCxnSpPr>
                <p:cNvPr id="171" name="Google Shape;171;p14"/>
                <p:cNvCxnSpPr/>
                <p:nvPr/>
              </p:nvCxnSpPr>
              <p:spPr>
                <a:xfrm flipH="1">
                  <a:off x="8737850" y="715475"/>
                  <a:ext cx="457200" cy="457200"/>
                </a:xfrm>
                <a:prstGeom prst="straightConnector1">
                  <a:avLst/>
                </a:prstGeom>
                <a:noFill/>
                <a:ln cap="flat" cmpd="sng" w="9525">
                  <a:solidFill>
                    <a:schemeClr val="dk1"/>
                  </a:solidFill>
                  <a:prstDash val="solid"/>
                  <a:round/>
                  <a:headEnd len="med" w="med" type="none"/>
                  <a:tailEnd len="med" w="med" type="none"/>
                </a:ln>
              </p:spPr>
            </p:cxnSp>
          </p:grpSp>
          <p:cxnSp>
            <p:nvCxnSpPr>
              <p:cNvPr id="172" name="Google Shape;172;p14"/>
              <p:cNvCxnSpPr/>
              <p:nvPr/>
            </p:nvCxnSpPr>
            <p:spPr>
              <a:xfrm>
                <a:off x="7087900" y="767550"/>
                <a:ext cx="298800" cy="0"/>
              </a:xfrm>
              <a:prstGeom prst="straightConnector1">
                <a:avLst/>
              </a:prstGeom>
              <a:noFill/>
              <a:ln cap="flat" cmpd="sng" w="9525">
                <a:solidFill>
                  <a:schemeClr val="dk1"/>
                </a:solidFill>
                <a:prstDash val="solid"/>
                <a:round/>
                <a:headEnd len="med" w="med" type="none"/>
                <a:tailEnd len="med" w="med" type="none"/>
              </a:ln>
            </p:spPr>
          </p:cxnSp>
          <p:sp>
            <p:nvSpPr>
              <p:cNvPr id="173" name="Google Shape;173;p14"/>
              <p:cNvSpPr/>
              <p:nvPr/>
            </p:nvSpPr>
            <p:spPr>
              <a:xfrm>
                <a:off x="7632585" y="662250"/>
                <a:ext cx="210600" cy="210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grpSp>
      </p:grpSp>
      <p:sp>
        <p:nvSpPr>
          <p:cNvPr id="174" name="Google Shape;174;p14"/>
          <p:cNvSpPr txBox="1"/>
          <p:nvPr>
            <p:ph type="title"/>
          </p:nvPr>
        </p:nvSpPr>
        <p:spPr>
          <a:xfrm>
            <a:off x="720000" y="537450"/>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75" name="Google Shape;175;p1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
  <p:cSld name="CUSTOM_4">
    <p:spTree>
      <p:nvGrpSpPr>
        <p:cNvPr id="176" name="Shape 176"/>
        <p:cNvGrpSpPr/>
        <p:nvPr/>
      </p:nvGrpSpPr>
      <p:grpSpPr>
        <a:xfrm>
          <a:off x="0" y="0"/>
          <a:ext cx="0" cy="0"/>
          <a:chOff x="0" y="0"/>
          <a:chExt cx="0" cy="0"/>
        </a:xfrm>
      </p:grpSpPr>
      <p:grpSp>
        <p:nvGrpSpPr>
          <p:cNvPr id="177" name="Google Shape;177;p15"/>
          <p:cNvGrpSpPr/>
          <p:nvPr/>
        </p:nvGrpSpPr>
        <p:grpSpPr>
          <a:xfrm>
            <a:off x="381323" y="171414"/>
            <a:ext cx="8381354" cy="4800673"/>
            <a:chOff x="-3020376" y="537453"/>
            <a:chExt cx="11448373" cy="6557400"/>
          </a:xfrm>
        </p:grpSpPr>
        <p:sp>
          <p:nvSpPr>
            <p:cNvPr id="178" name="Google Shape;178;p15"/>
            <p:cNvSpPr/>
            <p:nvPr/>
          </p:nvSpPr>
          <p:spPr>
            <a:xfrm>
              <a:off x="-3020376" y="537453"/>
              <a:ext cx="11448300" cy="65574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179" name="Google Shape;179;p15"/>
            <p:cNvSpPr/>
            <p:nvPr/>
          </p:nvSpPr>
          <p:spPr>
            <a:xfrm>
              <a:off x="-3020303" y="537453"/>
              <a:ext cx="11448300" cy="507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grpSp>
          <p:nvGrpSpPr>
            <p:cNvPr id="180" name="Google Shape;180;p15"/>
            <p:cNvGrpSpPr/>
            <p:nvPr/>
          </p:nvGrpSpPr>
          <p:grpSpPr>
            <a:xfrm>
              <a:off x="7338381" y="690654"/>
              <a:ext cx="884791" cy="153801"/>
              <a:chOff x="7087900" y="662250"/>
              <a:chExt cx="1211711" cy="210600"/>
            </a:xfrm>
          </p:grpSpPr>
          <p:grpSp>
            <p:nvGrpSpPr>
              <p:cNvPr id="181" name="Google Shape;181;p15"/>
              <p:cNvGrpSpPr/>
              <p:nvPr/>
            </p:nvGrpSpPr>
            <p:grpSpPr>
              <a:xfrm>
                <a:off x="8089070" y="662280"/>
                <a:ext cx="210541" cy="210541"/>
                <a:chOff x="8737850" y="715475"/>
                <a:chExt cx="457200" cy="457200"/>
              </a:xfrm>
            </p:grpSpPr>
            <p:cxnSp>
              <p:nvCxnSpPr>
                <p:cNvPr id="182" name="Google Shape;182;p15"/>
                <p:cNvCxnSpPr/>
                <p:nvPr/>
              </p:nvCxnSpPr>
              <p:spPr>
                <a:xfrm>
                  <a:off x="8737850" y="715475"/>
                  <a:ext cx="457200" cy="457200"/>
                </a:xfrm>
                <a:prstGeom prst="straightConnector1">
                  <a:avLst/>
                </a:prstGeom>
                <a:noFill/>
                <a:ln cap="flat" cmpd="sng" w="9525">
                  <a:solidFill>
                    <a:schemeClr val="dk1"/>
                  </a:solidFill>
                  <a:prstDash val="solid"/>
                  <a:round/>
                  <a:headEnd len="med" w="med" type="none"/>
                  <a:tailEnd len="med" w="med" type="none"/>
                </a:ln>
              </p:spPr>
            </p:cxnSp>
            <p:cxnSp>
              <p:nvCxnSpPr>
                <p:cNvPr id="183" name="Google Shape;183;p15"/>
                <p:cNvCxnSpPr/>
                <p:nvPr/>
              </p:nvCxnSpPr>
              <p:spPr>
                <a:xfrm flipH="1">
                  <a:off x="8737850" y="715475"/>
                  <a:ext cx="457200" cy="457200"/>
                </a:xfrm>
                <a:prstGeom prst="straightConnector1">
                  <a:avLst/>
                </a:prstGeom>
                <a:noFill/>
                <a:ln cap="flat" cmpd="sng" w="9525">
                  <a:solidFill>
                    <a:schemeClr val="dk1"/>
                  </a:solidFill>
                  <a:prstDash val="solid"/>
                  <a:round/>
                  <a:headEnd len="med" w="med" type="none"/>
                  <a:tailEnd len="med" w="med" type="none"/>
                </a:ln>
              </p:spPr>
            </p:cxnSp>
          </p:grpSp>
          <p:cxnSp>
            <p:nvCxnSpPr>
              <p:cNvPr id="184" name="Google Shape;184;p15"/>
              <p:cNvCxnSpPr/>
              <p:nvPr/>
            </p:nvCxnSpPr>
            <p:spPr>
              <a:xfrm>
                <a:off x="7087900" y="767550"/>
                <a:ext cx="298800" cy="0"/>
              </a:xfrm>
              <a:prstGeom prst="straightConnector1">
                <a:avLst/>
              </a:prstGeom>
              <a:noFill/>
              <a:ln cap="flat" cmpd="sng" w="9525">
                <a:solidFill>
                  <a:schemeClr val="dk1"/>
                </a:solidFill>
                <a:prstDash val="solid"/>
                <a:round/>
                <a:headEnd len="med" w="med" type="none"/>
                <a:tailEnd len="med" w="med" type="none"/>
              </a:ln>
            </p:spPr>
          </p:cxnSp>
          <p:sp>
            <p:nvSpPr>
              <p:cNvPr id="185" name="Google Shape;185;p15"/>
              <p:cNvSpPr/>
              <p:nvPr/>
            </p:nvSpPr>
            <p:spPr>
              <a:xfrm>
                <a:off x="7632585" y="662250"/>
                <a:ext cx="210600" cy="210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grpSp>
      </p:grpSp>
      <p:sp>
        <p:nvSpPr>
          <p:cNvPr id="186" name="Google Shape;186;p15"/>
          <p:cNvSpPr txBox="1"/>
          <p:nvPr>
            <p:ph hasCustomPrompt="1" type="title"/>
          </p:nvPr>
        </p:nvSpPr>
        <p:spPr>
          <a:xfrm>
            <a:off x="1033525" y="1138074"/>
            <a:ext cx="3376200" cy="825900"/>
          </a:xfrm>
          <a:prstGeom prst="rect">
            <a:avLst/>
          </a:prstGeom>
          <a:ln cap="flat" cmpd="sng" w="9525">
            <a:solidFill>
              <a:schemeClr val="dk1"/>
            </a:solidFill>
            <a:prstDash val="solid"/>
            <a:round/>
            <a:headEnd len="sm" w="sm" type="none"/>
            <a:tailEnd len="sm" w="sm" type="none"/>
          </a:ln>
        </p:spPr>
        <p:txBody>
          <a:bodyPr anchorCtr="0" anchor="b" bIns="91425" lIns="91425" spcFirstLastPara="1" rIns="91425" wrap="square" tIns="91425">
            <a:noAutofit/>
          </a:bodyPr>
          <a:lstStyle>
            <a:lvl1pPr lvl="0" rtl="0" algn="ctr">
              <a:spcBef>
                <a:spcPts val="0"/>
              </a:spcBef>
              <a:spcAft>
                <a:spcPts val="0"/>
              </a:spcAft>
              <a:buSzPts val="10000"/>
              <a:buNone/>
              <a:defRPr sz="4800">
                <a:solidFill>
                  <a:schemeClr val="accent1"/>
                </a:solidFill>
              </a:defRPr>
            </a:lvl1pPr>
            <a:lvl2pPr lvl="1" rtl="0" algn="ctr">
              <a:spcBef>
                <a:spcPts val="0"/>
              </a:spcBef>
              <a:spcAft>
                <a:spcPts val="0"/>
              </a:spcAft>
              <a:buSzPts val="10000"/>
              <a:buNone/>
              <a:defRPr sz="10000"/>
            </a:lvl2pPr>
            <a:lvl3pPr lvl="2" rtl="0" algn="ctr">
              <a:spcBef>
                <a:spcPts val="0"/>
              </a:spcBef>
              <a:spcAft>
                <a:spcPts val="0"/>
              </a:spcAft>
              <a:buSzPts val="10000"/>
              <a:buNone/>
              <a:defRPr sz="10000"/>
            </a:lvl3pPr>
            <a:lvl4pPr lvl="3" rtl="0" algn="ctr">
              <a:spcBef>
                <a:spcPts val="0"/>
              </a:spcBef>
              <a:spcAft>
                <a:spcPts val="0"/>
              </a:spcAft>
              <a:buSzPts val="10000"/>
              <a:buNone/>
              <a:defRPr sz="10000"/>
            </a:lvl4pPr>
            <a:lvl5pPr lvl="4" rtl="0" algn="ctr">
              <a:spcBef>
                <a:spcPts val="0"/>
              </a:spcBef>
              <a:spcAft>
                <a:spcPts val="0"/>
              </a:spcAft>
              <a:buSzPts val="10000"/>
              <a:buNone/>
              <a:defRPr sz="10000"/>
            </a:lvl5pPr>
            <a:lvl6pPr lvl="5" rtl="0" algn="ctr">
              <a:spcBef>
                <a:spcPts val="0"/>
              </a:spcBef>
              <a:spcAft>
                <a:spcPts val="0"/>
              </a:spcAft>
              <a:buSzPts val="10000"/>
              <a:buNone/>
              <a:defRPr sz="10000"/>
            </a:lvl6pPr>
            <a:lvl7pPr lvl="6" rtl="0" algn="ctr">
              <a:spcBef>
                <a:spcPts val="0"/>
              </a:spcBef>
              <a:spcAft>
                <a:spcPts val="0"/>
              </a:spcAft>
              <a:buSzPts val="10000"/>
              <a:buNone/>
              <a:defRPr sz="10000"/>
            </a:lvl7pPr>
            <a:lvl8pPr lvl="7" rtl="0" algn="ctr">
              <a:spcBef>
                <a:spcPts val="0"/>
              </a:spcBef>
              <a:spcAft>
                <a:spcPts val="0"/>
              </a:spcAft>
              <a:buSzPts val="10000"/>
              <a:buNone/>
              <a:defRPr sz="10000"/>
            </a:lvl8pPr>
            <a:lvl9pPr lvl="8" rtl="0" algn="ctr">
              <a:spcBef>
                <a:spcPts val="0"/>
              </a:spcBef>
              <a:spcAft>
                <a:spcPts val="0"/>
              </a:spcAft>
              <a:buSzPts val="10000"/>
              <a:buNone/>
              <a:defRPr sz="10000"/>
            </a:lvl9pPr>
          </a:lstStyle>
          <a:p>
            <a:r>
              <a:t>xx%</a:t>
            </a:r>
          </a:p>
        </p:txBody>
      </p:sp>
      <p:sp>
        <p:nvSpPr>
          <p:cNvPr id="187" name="Google Shape;187;p15"/>
          <p:cNvSpPr txBox="1"/>
          <p:nvPr>
            <p:ph idx="1" type="subTitle"/>
          </p:nvPr>
        </p:nvSpPr>
        <p:spPr>
          <a:xfrm>
            <a:off x="1033525" y="1963853"/>
            <a:ext cx="3376200" cy="423300"/>
          </a:xfrm>
          <a:prstGeom prst="rect">
            <a:avLst/>
          </a:prstGeom>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lvl1pPr lvl="0" rtl="0" algn="ctr">
              <a:spcBef>
                <a:spcPts val="0"/>
              </a:spcBef>
              <a:spcAft>
                <a:spcPts val="0"/>
              </a:spcAft>
              <a:buSzPts val="1200"/>
              <a:buNone/>
              <a:defRPr sz="1400"/>
            </a:lvl1pPr>
            <a:lvl2pPr lvl="1" rtl="0" algn="ctr">
              <a:spcBef>
                <a:spcPts val="0"/>
              </a:spcBef>
              <a:spcAft>
                <a:spcPts val="0"/>
              </a:spcAft>
              <a:buSzPts val="12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200"/>
              <a:buNone/>
              <a:defRPr/>
            </a:lvl5pPr>
            <a:lvl6pPr lvl="5" rtl="0" algn="ctr">
              <a:spcBef>
                <a:spcPts val="0"/>
              </a:spcBef>
              <a:spcAft>
                <a:spcPts val="0"/>
              </a:spcAft>
              <a:buSzPts val="1200"/>
              <a:buNone/>
              <a:defRPr/>
            </a:lvl6pPr>
            <a:lvl7pPr lvl="6" rtl="0" algn="ctr">
              <a:spcBef>
                <a:spcPts val="0"/>
              </a:spcBef>
              <a:spcAft>
                <a:spcPts val="0"/>
              </a:spcAft>
              <a:buSzPts val="1200"/>
              <a:buNone/>
              <a:defRPr/>
            </a:lvl7pPr>
            <a:lvl8pPr lvl="7" rtl="0" algn="ctr">
              <a:spcBef>
                <a:spcPts val="0"/>
              </a:spcBef>
              <a:spcAft>
                <a:spcPts val="0"/>
              </a:spcAft>
              <a:buSzPts val="1200"/>
              <a:buNone/>
              <a:defRPr/>
            </a:lvl8pPr>
            <a:lvl9pPr lvl="8" rtl="0" algn="ctr">
              <a:spcBef>
                <a:spcPts val="0"/>
              </a:spcBef>
              <a:spcAft>
                <a:spcPts val="0"/>
              </a:spcAft>
              <a:buSzPts val="1200"/>
              <a:buNone/>
              <a:defRPr/>
            </a:lvl9pPr>
          </a:lstStyle>
          <a:p/>
        </p:txBody>
      </p:sp>
      <p:sp>
        <p:nvSpPr>
          <p:cNvPr id="188" name="Google Shape;188;p15"/>
          <p:cNvSpPr txBox="1"/>
          <p:nvPr>
            <p:ph hasCustomPrompt="1" idx="2" type="title"/>
          </p:nvPr>
        </p:nvSpPr>
        <p:spPr>
          <a:xfrm>
            <a:off x="4734275" y="1138074"/>
            <a:ext cx="3376200" cy="825900"/>
          </a:xfrm>
          <a:prstGeom prst="rect">
            <a:avLst/>
          </a:prstGeom>
          <a:ln cap="flat" cmpd="sng" w="9525">
            <a:solidFill>
              <a:schemeClr val="dk1"/>
            </a:solidFill>
            <a:prstDash val="solid"/>
            <a:round/>
            <a:headEnd len="sm" w="sm" type="none"/>
            <a:tailEnd len="sm" w="sm" type="none"/>
          </a:ln>
        </p:spPr>
        <p:txBody>
          <a:bodyPr anchorCtr="0" anchor="b" bIns="91425" lIns="91425" spcFirstLastPara="1" rIns="91425" wrap="square" tIns="91425">
            <a:noAutofit/>
          </a:bodyPr>
          <a:lstStyle>
            <a:lvl1pPr lvl="0" rtl="0" algn="ctr">
              <a:spcBef>
                <a:spcPts val="0"/>
              </a:spcBef>
              <a:spcAft>
                <a:spcPts val="0"/>
              </a:spcAft>
              <a:buSzPts val="10000"/>
              <a:buNone/>
              <a:defRPr sz="4800">
                <a:solidFill>
                  <a:schemeClr val="lt2"/>
                </a:solidFill>
              </a:defRPr>
            </a:lvl1pPr>
            <a:lvl2pPr lvl="1" rtl="0" algn="ctr">
              <a:spcBef>
                <a:spcPts val="0"/>
              </a:spcBef>
              <a:spcAft>
                <a:spcPts val="0"/>
              </a:spcAft>
              <a:buSzPts val="10000"/>
              <a:buNone/>
              <a:defRPr sz="10000"/>
            </a:lvl2pPr>
            <a:lvl3pPr lvl="2" rtl="0" algn="ctr">
              <a:spcBef>
                <a:spcPts val="0"/>
              </a:spcBef>
              <a:spcAft>
                <a:spcPts val="0"/>
              </a:spcAft>
              <a:buSzPts val="10000"/>
              <a:buNone/>
              <a:defRPr sz="10000"/>
            </a:lvl3pPr>
            <a:lvl4pPr lvl="3" rtl="0" algn="ctr">
              <a:spcBef>
                <a:spcPts val="0"/>
              </a:spcBef>
              <a:spcAft>
                <a:spcPts val="0"/>
              </a:spcAft>
              <a:buSzPts val="10000"/>
              <a:buNone/>
              <a:defRPr sz="10000"/>
            </a:lvl4pPr>
            <a:lvl5pPr lvl="4" rtl="0" algn="ctr">
              <a:spcBef>
                <a:spcPts val="0"/>
              </a:spcBef>
              <a:spcAft>
                <a:spcPts val="0"/>
              </a:spcAft>
              <a:buSzPts val="10000"/>
              <a:buNone/>
              <a:defRPr sz="10000"/>
            </a:lvl5pPr>
            <a:lvl6pPr lvl="5" rtl="0" algn="ctr">
              <a:spcBef>
                <a:spcPts val="0"/>
              </a:spcBef>
              <a:spcAft>
                <a:spcPts val="0"/>
              </a:spcAft>
              <a:buSzPts val="10000"/>
              <a:buNone/>
              <a:defRPr sz="10000"/>
            </a:lvl6pPr>
            <a:lvl7pPr lvl="6" rtl="0" algn="ctr">
              <a:spcBef>
                <a:spcPts val="0"/>
              </a:spcBef>
              <a:spcAft>
                <a:spcPts val="0"/>
              </a:spcAft>
              <a:buSzPts val="10000"/>
              <a:buNone/>
              <a:defRPr sz="10000"/>
            </a:lvl7pPr>
            <a:lvl8pPr lvl="7" rtl="0" algn="ctr">
              <a:spcBef>
                <a:spcPts val="0"/>
              </a:spcBef>
              <a:spcAft>
                <a:spcPts val="0"/>
              </a:spcAft>
              <a:buSzPts val="10000"/>
              <a:buNone/>
              <a:defRPr sz="10000"/>
            </a:lvl8pPr>
            <a:lvl9pPr lvl="8" rtl="0" algn="ctr">
              <a:spcBef>
                <a:spcPts val="0"/>
              </a:spcBef>
              <a:spcAft>
                <a:spcPts val="0"/>
              </a:spcAft>
              <a:buSzPts val="10000"/>
              <a:buNone/>
              <a:defRPr sz="10000"/>
            </a:lvl9pPr>
          </a:lstStyle>
          <a:p>
            <a:r>
              <a:t>xx%</a:t>
            </a:r>
          </a:p>
        </p:txBody>
      </p:sp>
      <p:sp>
        <p:nvSpPr>
          <p:cNvPr id="189" name="Google Shape;189;p15"/>
          <p:cNvSpPr txBox="1"/>
          <p:nvPr>
            <p:ph idx="3" type="subTitle"/>
          </p:nvPr>
        </p:nvSpPr>
        <p:spPr>
          <a:xfrm>
            <a:off x="4734275" y="1963853"/>
            <a:ext cx="3376200" cy="423300"/>
          </a:xfrm>
          <a:prstGeom prst="rect">
            <a:avLst/>
          </a:prstGeom>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lvl1pPr lvl="0" rtl="0" algn="ctr">
              <a:spcBef>
                <a:spcPts val="0"/>
              </a:spcBef>
              <a:spcAft>
                <a:spcPts val="0"/>
              </a:spcAft>
              <a:buSzPts val="1200"/>
              <a:buNone/>
              <a:defRPr sz="1400"/>
            </a:lvl1pPr>
            <a:lvl2pPr lvl="1" rtl="0" algn="ctr">
              <a:spcBef>
                <a:spcPts val="0"/>
              </a:spcBef>
              <a:spcAft>
                <a:spcPts val="0"/>
              </a:spcAft>
              <a:buSzPts val="12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200"/>
              <a:buNone/>
              <a:defRPr/>
            </a:lvl5pPr>
            <a:lvl6pPr lvl="5" rtl="0" algn="ctr">
              <a:spcBef>
                <a:spcPts val="0"/>
              </a:spcBef>
              <a:spcAft>
                <a:spcPts val="0"/>
              </a:spcAft>
              <a:buSzPts val="1200"/>
              <a:buNone/>
              <a:defRPr/>
            </a:lvl6pPr>
            <a:lvl7pPr lvl="6" rtl="0" algn="ctr">
              <a:spcBef>
                <a:spcPts val="0"/>
              </a:spcBef>
              <a:spcAft>
                <a:spcPts val="0"/>
              </a:spcAft>
              <a:buSzPts val="1200"/>
              <a:buNone/>
              <a:defRPr/>
            </a:lvl7pPr>
            <a:lvl8pPr lvl="7" rtl="0" algn="ctr">
              <a:spcBef>
                <a:spcPts val="0"/>
              </a:spcBef>
              <a:spcAft>
                <a:spcPts val="0"/>
              </a:spcAft>
              <a:buSzPts val="1200"/>
              <a:buNone/>
              <a:defRPr/>
            </a:lvl8pPr>
            <a:lvl9pPr lvl="8" rtl="0" algn="ctr">
              <a:spcBef>
                <a:spcPts val="0"/>
              </a:spcBef>
              <a:spcAft>
                <a:spcPts val="0"/>
              </a:spcAft>
              <a:buSzPts val="1200"/>
              <a:buNone/>
              <a:defRPr/>
            </a:lvl9pPr>
          </a:lstStyle>
          <a:p/>
        </p:txBody>
      </p:sp>
      <p:sp>
        <p:nvSpPr>
          <p:cNvPr id="190" name="Google Shape;190;p15"/>
          <p:cNvSpPr txBox="1"/>
          <p:nvPr>
            <p:ph hasCustomPrompt="1" idx="4" type="title"/>
          </p:nvPr>
        </p:nvSpPr>
        <p:spPr>
          <a:xfrm>
            <a:off x="4734275" y="3094299"/>
            <a:ext cx="3376200" cy="825900"/>
          </a:xfrm>
          <a:prstGeom prst="rect">
            <a:avLst/>
          </a:prstGeom>
          <a:ln cap="flat" cmpd="sng" w="9525">
            <a:solidFill>
              <a:schemeClr val="dk1"/>
            </a:solidFill>
            <a:prstDash val="solid"/>
            <a:round/>
            <a:headEnd len="sm" w="sm" type="none"/>
            <a:tailEnd len="sm" w="sm" type="none"/>
          </a:ln>
        </p:spPr>
        <p:txBody>
          <a:bodyPr anchorCtr="0" anchor="b" bIns="91425" lIns="91425" spcFirstLastPara="1" rIns="91425" wrap="square" tIns="91425">
            <a:noAutofit/>
          </a:bodyPr>
          <a:lstStyle>
            <a:lvl1pPr lvl="0" rtl="0" algn="ctr">
              <a:spcBef>
                <a:spcPts val="0"/>
              </a:spcBef>
              <a:spcAft>
                <a:spcPts val="0"/>
              </a:spcAft>
              <a:buSzPts val="10000"/>
              <a:buNone/>
              <a:defRPr sz="4800">
                <a:solidFill>
                  <a:schemeClr val="dk2"/>
                </a:solidFill>
              </a:defRPr>
            </a:lvl1pPr>
            <a:lvl2pPr lvl="1" rtl="0" algn="ctr">
              <a:spcBef>
                <a:spcPts val="0"/>
              </a:spcBef>
              <a:spcAft>
                <a:spcPts val="0"/>
              </a:spcAft>
              <a:buSzPts val="10000"/>
              <a:buNone/>
              <a:defRPr sz="10000"/>
            </a:lvl2pPr>
            <a:lvl3pPr lvl="2" rtl="0" algn="ctr">
              <a:spcBef>
                <a:spcPts val="0"/>
              </a:spcBef>
              <a:spcAft>
                <a:spcPts val="0"/>
              </a:spcAft>
              <a:buSzPts val="10000"/>
              <a:buNone/>
              <a:defRPr sz="10000"/>
            </a:lvl3pPr>
            <a:lvl4pPr lvl="3" rtl="0" algn="ctr">
              <a:spcBef>
                <a:spcPts val="0"/>
              </a:spcBef>
              <a:spcAft>
                <a:spcPts val="0"/>
              </a:spcAft>
              <a:buSzPts val="10000"/>
              <a:buNone/>
              <a:defRPr sz="10000"/>
            </a:lvl4pPr>
            <a:lvl5pPr lvl="4" rtl="0" algn="ctr">
              <a:spcBef>
                <a:spcPts val="0"/>
              </a:spcBef>
              <a:spcAft>
                <a:spcPts val="0"/>
              </a:spcAft>
              <a:buSzPts val="10000"/>
              <a:buNone/>
              <a:defRPr sz="10000"/>
            </a:lvl5pPr>
            <a:lvl6pPr lvl="5" rtl="0" algn="ctr">
              <a:spcBef>
                <a:spcPts val="0"/>
              </a:spcBef>
              <a:spcAft>
                <a:spcPts val="0"/>
              </a:spcAft>
              <a:buSzPts val="10000"/>
              <a:buNone/>
              <a:defRPr sz="10000"/>
            </a:lvl6pPr>
            <a:lvl7pPr lvl="6" rtl="0" algn="ctr">
              <a:spcBef>
                <a:spcPts val="0"/>
              </a:spcBef>
              <a:spcAft>
                <a:spcPts val="0"/>
              </a:spcAft>
              <a:buSzPts val="10000"/>
              <a:buNone/>
              <a:defRPr sz="10000"/>
            </a:lvl7pPr>
            <a:lvl8pPr lvl="7" rtl="0" algn="ctr">
              <a:spcBef>
                <a:spcPts val="0"/>
              </a:spcBef>
              <a:spcAft>
                <a:spcPts val="0"/>
              </a:spcAft>
              <a:buSzPts val="10000"/>
              <a:buNone/>
              <a:defRPr sz="10000"/>
            </a:lvl8pPr>
            <a:lvl9pPr lvl="8" rtl="0" algn="ctr">
              <a:spcBef>
                <a:spcPts val="0"/>
              </a:spcBef>
              <a:spcAft>
                <a:spcPts val="0"/>
              </a:spcAft>
              <a:buSzPts val="10000"/>
              <a:buNone/>
              <a:defRPr sz="10000"/>
            </a:lvl9pPr>
          </a:lstStyle>
          <a:p>
            <a:r>
              <a:t>xx%</a:t>
            </a:r>
          </a:p>
        </p:txBody>
      </p:sp>
      <p:sp>
        <p:nvSpPr>
          <p:cNvPr id="191" name="Google Shape;191;p15"/>
          <p:cNvSpPr txBox="1"/>
          <p:nvPr>
            <p:ph idx="5" type="subTitle"/>
          </p:nvPr>
        </p:nvSpPr>
        <p:spPr>
          <a:xfrm>
            <a:off x="4734275" y="3920078"/>
            <a:ext cx="3376200" cy="423300"/>
          </a:xfrm>
          <a:prstGeom prst="rect">
            <a:avLst/>
          </a:prstGeom>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lvl1pPr lvl="0" rtl="0" algn="ctr">
              <a:spcBef>
                <a:spcPts val="0"/>
              </a:spcBef>
              <a:spcAft>
                <a:spcPts val="0"/>
              </a:spcAft>
              <a:buSzPts val="1200"/>
              <a:buNone/>
              <a:defRPr sz="1400"/>
            </a:lvl1pPr>
            <a:lvl2pPr lvl="1" rtl="0" algn="ctr">
              <a:spcBef>
                <a:spcPts val="0"/>
              </a:spcBef>
              <a:spcAft>
                <a:spcPts val="0"/>
              </a:spcAft>
              <a:buSzPts val="12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200"/>
              <a:buNone/>
              <a:defRPr/>
            </a:lvl5pPr>
            <a:lvl6pPr lvl="5" rtl="0" algn="ctr">
              <a:spcBef>
                <a:spcPts val="0"/>
              </a:spcBef>
              <a:spcAft>
                <a:spcPts val="0"/>
              </a:spcAft>
              <a:buSzPts val="1200"/>
              <a:buNone/>
              <a:defRPr/>
            </a:lvl6pPr>
            <a:lvl7pPr lvl="6" rtl="0" algn="ctr">
              <a:spcBef>
                <a:spcPts val="0"/>
              </a:spcBef>
              <a:spcAft>
                <a:spcPts val="0"/>
              </a:spcAft>
              <a:buSzPts val="1200"/>
              <a:buNone/>
              <a:defRPr/>
            </a:lvl7pPr>
            <a:lvl8pPr lvl="7" rtl="0" algn="ctr">
              <a:spcBef>
                <a:spcPts val="0"/>
              </a:spcBef>
              <a:spcAft>
                <a:spcPts val="0"/>
              </a:spcAft>
              <a:buSzPts val="1200"/>
              <a:buNone/>
              <a:defRPr/>
            </a:lvl8pPr>
            <a:lvl9pPr lvl="8" rtl="0" algn="ctr">
              <a:spcBef>
                <a:spcPts val="0"/>
              </a:spcBef>
              <a:spcAft>
                <a:spcPts val="0"/>
              </a:spcAft>
              <a:buSzPts val="1200"/>
              <a:buNone/>
              <a:defRPr/>
            </a:lvl9pPr>
          </a:lstStyle>
          <a:p/>
        </p:txBody>
      </p:sp>
      <p:sp>
        <p:nvSpPr>
          <p:cNvPr id="192" name="Google Shape;192;p15"/>
          <p:cNvSpPr txBox="1"/>
          <p:nvPr>
            <p:ph hasCustomPrompt="1" idx="6" type="title"/>
          </p:nvPr>
        </p:nvSpPr>
        <p:spPr>
          <a:xfrm>
            <a:off x="1033525" y="3094299"/>
            <a:ext cx="3376200" cy="825900"/>
          </a:xfrm>
          <a:prstGeom prst="rect">
            <a:avLst/>
          </a:prstGeom>
          <a:ln cap="flat" cmpd="sng" w="9525">
            <a:solidFill>
              <a:schemeClr val="dk1"/>
            </a:solidFill>
            <a:prstDash val="solid"/>
            <a:round/>
            <a:headEnd len="sm" w="sm" type="none"/>
            <a:tailEnd len="sm" w="sm" type="none"/>
          </a:ln>
        </p:spPr>
        <p:txBody>
          <a:bodyPr anchorCtr="0" anchor="b" bIns="91425" lIns="91425" spcFirstLastPara="1" rIns="91425" wrap="square" tIns="91425">
            <a:noAutofit/>
          </a:bodyPr>
          <a:lstStyle>
            <a:lvl1pPr lvl="0" rtl="0" algn="ctr">
              <a:spcBef>
                <a:spcPts val="0"/>
              </a:spcBef>
              <a:spcAft>
                <a:spcPts val="0"/>
              </a:spcAft>
              <a:buSzPts val="10000"/>
              <a:buNone/>
              <a:defRPr sz="4800"/>
            </a:lvl1pPr>
            <a:lvl2pPr lvl="1" rtl="0" algn="ctr">
              <a:spcBef>
                <a:spcPts val="0"/>
              </a:spcBef>
              <a:spcAft>
                <a:spcPts val="0"/>
              </a:spcAft>
              <a:buSzPts val="10000"/>
              <a:buNone/>
              <a:defRPr sz="10000"/>
            </a:lvl2pPr>
            <a:lvl3pPr lvl="2" rtl="0" algn="ctr">
              <a:spcBef>
                <a:spcPts val="0"/>
              </a:spcBef>
              <a:spcAft>
                <a:spcPts val="0"/>
              </a:spcAft>
              <a:buSzPts val="10000"/>
              <a:buNone/>
              <a:defRPr sz="10000"/>
            </a:lvl3pPr>
            <a:lvl4pPr lvl="3" rtl="0" algn="ctr">
              <a:spcBef>
                <a:spcPts val="0"/>
              </a:spcBef>
              <a:spcAft>
                <a:spcPts val="0"/>
              </a:spcAft>
              <a:buSzPts val="10000"/>
              <a:buNone/>
              <a:defRPr sz="10000"/>
            </a:lvl4pPr>
            <a:lvl5pPr lvl="4" rtl="0" algn="ctr">
              <a:spcBef>
                <a:spcPts val="0"/>
              </a:spcBef>
              <a:spcAft>
                <a:spcPts val="0"/>
              </a:spcAft>
              <a:buSzPts val="10000"/>
              <a:buNone/>
              <a:defRPr sz="10000"/>
            </a:lvl5pPr>
            <a:lvl6pPr lvl="5" rtl="0" algn="ctr">
              <a:spcBef>
                <a:spcPts val="0"/>
              </a:spcBef>
              <a:spcAft>
                <a:spcPts val="0"/>
              </a:spcAft>
              <a:buSzPts val="10000"/>
              <a:buNone/>
              <a:defRPr sz="10000"/>
            </a:lvl6pPr>
            <a:lvl7pPr lvl="6" rtl="0" algn="ctr">
              <a:spcBef>
                <a:spcPts val="0"/>
              </a:spcBef>
              <a:spcAft>
                <a:spcPts val="0"/>
              </a:spcAft>
              <a:buSzPts val="10000"/>
              <a:buNone/>
              <a:defRPr sz="10000"/>
            </a:lvl7pPr>
            <a:lvl8pPr lvl="7" rtl="0" algn="ctr">
              <a:spcBef>
                <a:spcPts val="0"/>
              </a:spcBef>
              <a:spcAft>
                <a:spcPts val="0"/>
              </a:spcAft>
              <a:buSzPts val="10000"/>
              <a:buNone/>
              <a:defRPr sz="10000"/>
            </a:lvl8pPr>
            <a:lvl9pPr lvl="8" rtl="0" algn="ctr">
              <a:spcBef>
                <a:spcPts val="0"/>
              </a:spcBef>
              <a:spcAft>
                <a:spcPts val="0"/>
              </a:spcAft>
              <a:buSzPts val="10000"/>
              <a:buNone/>
              <a:defRPr sz="10000"/>
            </a:lvl9pPr>
          </a:lstStyle>
          <a:p>
            <a:r>
              <a:t>xx%</a:t>
            </a:r>
          </a:p>
        </p:txBody>
      </p:sp>
      <p:sp>
        <p:nvSpPr>
          <p:cNvPr id="193" name="Google Shape;193;p15"/>
          <p:cNvSpPr txBox="1"/>
          <p:nvPr>
            <p:ph idx="7" type="subTitle"/>
          </p:nvPr>
        </p:nvSpPr>
        <p:spPr>
          <a:xfrm>
            <a:off x="1033525" y="3920078"/>
            <a:ext cx="3376200" cy="423300"/>
          </a:xfrm>
          <a:prstGeom prst="rect">
            <a:avLst/>
          </a:prstGeom>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lvl1pPr lvl="0" rtl="0" algn="ctr">
              <a:spcBef>
                <a:spcPts val="0"/>
              </a:spcBef>
              <a:spcAft>
                <a:spcPts val="0"/>
              </a:spcAft>
              <a:buSzPts val="1200"/>
              <a:buNone/>
              <a:defRPr sz="1400"/>
            </a:lvl1pPr>
            <a:lvl2pPr lvl="1" rtl="0" algn="ctr">
              <a:spcBef>
                <a:spcPts val="0"/>
              </a:spcBef>
              <a:spcAft>
                <a:spcPts val="0"/>
              </a:spcAft>
              <a:buSzPts val="12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200"/>
              <a:buNone/>
              <a:defRPr/>
            </a:lvl5pPr>
            <a:lvl6pPr lvl="5" rtl="0" algn="ctr">
              <a:spcBef>
                <a:spcPts val="0"/>
              </a:spcBef>
              <a:spcAft>
                <a:spcPts val="0"/>
              </a:spcAft>
              <a:buSzPts val="1200"/>
              <a:buNone/>
              <a:defRPr/>
            </a:lvl6pPr>
            <a:lvl7pPr lvl="6" rtl="0" algn="ctr">
              <a:spcBef>
                <a:spcPts val="0"/>
              </a:spcBef>
              <a:spcAft>
                <a:spcPts val="0"/>
              </a:spcAft>
              <a:buSzPts val="1200"/>
              <a:buNone/>
              <a:defRPr/>
            </a:lvl7pPr>
            <a:lvl8pPr lvl="7" rtl="0" algn="ctr">
              <a:spcBef>
                <a:spcPts val="0"/>
              </a:spcBef>
              <a:spcAft>
                <a:spcPts val="0"/>
              </a:spcAft>
              <a:buSzPts val="1200"/>
              <a:buNone/>
              <a:defRPr/>
            </a:lvl8pPr>
            <a:lvl9pPr lvl="8" rtl="0" algn="ctr">
              <a:spcBef>
                <a:spcPts val="0"/>
              </a:spcBef>
              <a:spcAft>
                <a:spcPts val="0"/>
              </a:spcAft>
              <a:buSzPts val="1200"/>
              <a:buNone/>
              <a:defRPr/>
            </a:lvl9pPr>
          </a:lstStyle>
          <a:p/>
        </p:txBody>
      </p:sp>
      <p:sp>
        <p:nvSpPr>
          <p:cNvPr id="194" name="Google Shape;194;p1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1">
    <p:spTree>
      <p:nvGrpSpPr>
        <p:cNvPr id="195" name="Shape 195"/>
        <p:cNvGrpSpPr/>
        <p:nvPr/>
      </p:nvGrpSpPr>
      <p:grpSpPr>
        <a:xfrm>
          <a:off x="0" y="0"/>
          <a:ext cx="0" cy="0"/>
          <a:chOff x="0" y="0"/>
          <a:chExt cx="0" cy="0"/>
        </a:xfrm>
      </p:grpSpPr>
      <p:grpSp>
        <p:nvGrpSpPr>
          <p:cNvPr id="196" name="Google Shape;196;p16"/>
          <p:cNvGrpSpPr/>
          <p:nvPr/>
        </p:nvGrpSpPr>
        <p:grpSpPr>
          <a:xfrm>
            <a:off x="381323" y="171414"/>
            <a:ext cx="8381354" cy="4800673"/>
            <a:chOff x="-3020376" y="537453"/>
            <a:chExt cx="11448373" cy="6557400"/>
          </a:xfrm>
        </p:grpSpPr>
        <p:sp>
          <p:nvSpPr>
            <p:cNvPr id="197" name="Google Shape;197;p16"/>
            <p:cNvSpPr/>
            <p:nvPr/>
          </p:nvSpPr>
          <p:spPr>
            <a:xfrm>
              <a:off x="-3020376" y="537453"/>
              <a:ext cx="11448300" cy="65574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198" name="Google Shape;198;p16"/>
            <p:cNvSpPr/>
            <p:nvPr/>
          </p:nvSpPr>
          <p:spPr>
            <a:xfrm>
              <a:off x="-3020303" y="537453"/>
              <a:ext cx="11448300" cy="507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grpSp>
          <p:nvGrpSpPr>
            <p:cNvPr id="199" name="Google Shape;199;p16"/>
            <p:cNvGrpSpPr/>
            <p:nvPr/>
          </p:nvGrpSpPr>
          <p:grpSpPr>
            <a:xfrm>
              <a:off x="7338381" y="690654"/>
              <a:ext cx="884791" cy="153801"/>
              <a:chOff x="7087900" y="662250"/>
              <a:chExt cx="1211711" cy="210600"/>
            </a:xfrm>
          </p:grpSpPr>
          <p:grpSp>
            <p:nvGrpSpPr>
              <p:cNvPr id="200" name="Google Shape;200;p16"/>
              <p:cNvGrpSpPr/>
              <p:nvPr/>
            </p:nvGrpSpPr>
            <p:grpSpPr>
              <a:xfrm>
                <a:off x="8089070" y="662280"/>
                <a:ext cx="210541" cy="210541"/>
                <a:chOff x="8737850" y="715475"/>
                <a:chExt cx="457200" cy="457200"/>
              </a:xfrm>
            </p:grpSpPr>
            <p:cxnSp>
              <p:nvCxnSpPr>
                <p:cNvPr id="201" name="Google Shape;201;p16"/>
                <p:cNvCxnSpPr/>
                <p:nvPr/>
              </p:nvCxnSpPr>
              <p:spPr>
                <a:xfrm>
                  <a:off x="8737850" y="715475"/>
                  <a:ext cx="457200" cy="457200"/>
                </a:xfrm>
                <a:prstGeom prst="straightConnector1">
                  <a:avLst/>
                </a:prstGeom>
                <a:noFill/>
                <a:ln cap="flat" cmpd="sng" w="9525">
                  <a:solidFill>
                    <a:schemeClr val="dk1"/>
                  </a:solidFill>
                  <a:prstDash val="solid"/>
                  <a:round/>
                  <a:headEnd len="med" w="med" type="none"/>
                  <a:tailEnd len="med" w="med" type="none"/>
                </a:ln>
              </p:spPr>
            </p:cxnSp>
            <p:cxnSp>
              <p:nvCxnSpPr>
                <p:cNvPr id="202" name="Google Shape;202;p16"/>
                <p:cNvCxnSpPr/>
                <p:nvPr/>
              </p:nvCxnSpPr>
              <p:spPr>
                <a:xfrm flipH="1">
                  <a:off x="8737850" y="715475"/>
                  <a:ext cx="457200" cy="457200"/>
                </a:xfrm>
                <a:prstGeom prst="straightConnector1">
                  <a:avLst/>
                </a:prstGeom>
                <a:noFill/>
                <a:ln cap="flat" cmpd="sng" w="9525">
                  <a:solidFill>
                    <a:schemeClr val="dk1"/>
                  </a:solidFill>
                  <a:prstDash val="solid"/>
                  <a:round/>
                  <a:headEnd len="med" w="med" type="none"/>
                  <a:tailEnd len="med" w="med" type="none"/>
                </a:ln>
              </p:spPr>
            </p:cxnSp>
          </p:grpSp>
          <p:cxnSp>
            <p:nvCxnSpPr>
              <p:cNvPr id="203" name="Google Shape;203;p16"/>
              <p:cNvCxnSpPr/>
              <p:nvPr/>
            </p:nvCxnSpPr>
            <p:spPr>
              <a:xfrm>
                <a:off x="7087900" y="767550"/>
                <a:ext cx="298800" cy="0"/>
              </a:xfrm>
              <a:prstGeom prst="straightConnector1">
                <a:avLst/>
              </a:prstGeom>
              <a:noFill/>
              <a:ln cap="flat" cmpd="sng" w="9525">
                <a:solidFill>
                  <a:schemeClr val="dk1"/>
                </a:solidFill>
                <a:prstDash val="solid"/>
                <a:round/>
                <a:headEnd len="med" w="med" type="none"/>
                <a:tailEnd len="med" w="med" type="none"/>
              </a:ln>
            </p:spPr>
          </p:cxnSp>
          <p:sp>
            <p:nvSpPr>
              <p:cNvPr id="204" name="Google Shape;204;p16"/>
              <p:cNvSpPr/>
              <p:nvPr/>
            </p:nvSpPr>
            <p:spPr>
              <a:xfrm>
                <a:off x="7632585" y="662250"/>
                <a:ext cx="210600" cy="210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grpSp>
      </p:grpSp>
      <p:sp>
        <p:nvSpPr>
          <p:cNvPr id="205" name="Google Shape;205;p16"/>
          <p:cNvSpPr txBox="1"/>
          <p:nvPr>
            <p:ph type="title"/>
          </p:nvPr>
        </p:nvSpPr>
        <p:spPr>
          <a:xfrm>
            <a:off x="1345408" y="1931600"/>
            <a:ext cx="2878500" cy="443100"/>
          </a:xfrm>
          <a:prstGeom prst="rect">
            <a:avLst/>
          </a:prstGeom>
          <a:noFill/>
          <a:ln>
            <a:noFill/>
          </a:ln>
        </p:spPr>
        <p:txBody>
          <a:bodyPr anchorCtr="0" anchor="b" bIns="91425" lIns="91425" spcFirstLastPara="1" rIns="91425" wrap="square" tIns="91425">
            <a:noAutofit/>
          </a:bodyPr>
          <a:lstStyle>
            <a:lvl1pPr lvl="0" rtl="0" algn="ctr">
              <a:spcBef>
                <a:spcPts val="0"/>
              </a:spcBef>
              <a:spcAft>
                <a:spcPts val="0"/>
              </a:spcAft>
              <a:buSzPts val="3000"/>
              <a:buNone/>
              <a:defRPr sz="2200"/>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
        <p:nvSpPr>
          <p:cNvPr id="206" name="Google Shape;206;p16"/>
          <p:cNvSpPr txBox="1"/>
          <p:nvPr>
            <p:ph idx="2" type="title"/>
          </p:nvPr>
        </p:nvSpPr>
        <p:spPr>
          <a:xfrm>
            <a:off x="4920092" y="1931600"/>
            <a:ext cx="2878500" cy="443100"/>
          </a:xfrm>
          <a:prstGeom prst="rect">
            <a:avLst/>
          </a:prstGeom>
          <a:noFill/>
          <a:ln>
            <a:noFill/>
          </a:ln>
        </p:spPr>
        <p:txBody>
          <a:bodyPr anchorCtr="0" anchor="b" bIns="91425" lIns="91425" spcFirstLastPara="1" rIns="91425" wrap="square" tIns="91425">
            <a:noAutofit/>
          </a:bodyPr>
          <a:lstStyle>
            <a:lvl1pPr lvl="0" rtl="0" algn="ctr">
              <a:spcBef>
                <a:spcPts val="0"/>
              </a:spcBef>
              <a:spcAft>
                <a:spcPts val="0"/>
              </a:spcAft>
              <a:buSzPts val="3000"/>
              <a:buNone/>
              <a:defRPr sz="2200"/>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
        <p:nvSpPr>
          <p:cNvPr id="207" name="Google Shape;207;p16"/>
          <p:cNvSpPr txBox="1"/>
          <p:nvPr>
            <p:ph idx="1" type="subTitle"/>
          </p:nvPr>
        </p:nvSpPr>
        <p:spPr>
          <a:xfrm>
            <a:off x="1345408" y="2251700"/>
            <a:ext cx="2878500" cy="4935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spcBef>
                <a:spcPts val="0"/>
              </a:spcBef>
              <a:spcAft>
                <a:spcPts val="0"/>
              </a:spcAft>
              <a:buSzPts val="12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200"/>
              <a:buNone/>
              <a:defRPr/>
            </a:lvl5pPr>
            <a:lvl6pPr lvl="5" rtl="0" algn="ctr">
              <a:spcBef>
                <a:spcPts val="0"/>
              </a:spcBef>
              <a:spcAft>
                <a:spcPts val="0"/>
              </a:spcAft>
              <a:buSzPts val="1200"/>
              <a:buNone/>
              <a:defRPr/>
            </a:lvl6pPr>
            <a:lvl7pPr lvl="6" rtl="0" algn="ctr">
              <a:spcBef>
                <a:spcPts val="0"/>
              </a:spcBef>
              <a:spcAft>
                <a:spcPts val="0"/>
              </a:spcAft>
              <a:buSzPts val="1200"/>
              <a:buNone/>
              <a:defRPr/>
            </a:lvl7pPr>
            <a:lvl8pPr lvl="7" rtl="0" algn="ctr">
              <a:spcBef>
                <a:spcPts val="0"/>
              </a:spcBef>
              <a:spcAft>
                <a:spcPts val="0"/>
              </a:spcAft>
              <a:buSzPts val="1200"/>
              <a:buNone/>
              <a:defRPr/>
            </a:lvl8pPr>
            <a:lvl9pPr lvl="8" rtl="0" algn="ctr">
              <a:spcBef>
                <a:spcPts val="0"/>
              </a:spcBef>
              <a:spcAft>
                <a:spcPts val="0"/>
              </a:spcAft>
              <a:buSzPts val="1200"/>
              <a:buNone/>
              <a:defRPr/>
            </a:lvl9pPr>
          </a:lstStyle>
          <a:p/>
        </p:txBody>
      </p:sp>
      <p:sp>
        <p:nvSpPr>
          <p:cNvPr id="208" name="Google Shape;208;p16"/>
          <p:cNvSpPr txBox="1"/>
          <p:nvPr>
            <p:ph idx="3" type="subTitle"/>
          </p:nvPr>
        </p:nvSpPr>
        <p:spPr>
          <a:xfrm>
            <a:off x="4920092" y="2251700"/>
            <a:ext cx="2878500" cy="4935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spcBef>
                <a:spcPts val="0"/>
              </a:spcBef>
              <a:spcAft>
                <a:spcPts val="0"/>
              </a:spcAft>
              <a:buSzPts val="12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200"/>
              <a:buNone/>
              <a:defRPr/>
            </a:lvl5pPr>
            <a:lvl6pPr lvl="5" rtl="0" algn="ctr">
              <a:spcBef>
                <a:spcPts val="0"/>
              </a:spcBef>
              <a:spcAft>
                <a:spcPts val="0"/>
              </a:spcAft>
              <a:buSzPts val="1200"/>
              <a:buNone/>
              <a:defRPr/>
            </a:lvl6pPr>
            <a:lvl7pPr lvl="6" rtl="0" algn="ctr">
              <a:spcBef>
                <a:spcPts val="0"/>
              </a:spcBef>
              <a:spcAft>
                <a:spcPts val="0"/>
              </a:spcAft>
              <a:buSzPts val="1200"/>
              <a:buNone/>
              <a:defRPr/>
            </a:lvl7pPr>
            <a:lvl8pPr lvl="7" rtl="0" algn="ctr">
              <a:spcBef>
                <a:spcPts val="0"/>
              </a:spcBef>
              <a:spcAft>
                <a:spcPts val="0"/>
              </a:spcAft>
              <a:buSzPts val="1200"/>
              <a:buNone/>
              <a:defRPr/>
            </a:lvl8pPr>
            <a:lvl9pPr lvl="8" rtl="0" algn="ctr">
              <a:spcBef>
                <a:spcPts val="0"/>
              </a:spcBef>
              <a:spcAft>
                <a:spcPts val="0"/>
              </a:spcAft>
              <a:buSzPts val="1200"/>
              <a:buNone/>
              <a:defRPr/>
            </a:lvl9pPr>
          </a:lstStyle>
          <a:p/>
        </p:txBody>
      </p:sp>
      <p:sp>
        <p:nvSpPr>
          <p:cNvPr id="209" name="Google Shape;209;p16"/>
          <p:cNvSpPr txBox="1"/>
          <p:nvPr>
            <p:ph idx="4" type="title"/>
          </p:nvPr>
        </p:nvSpPr>
        <p:spPr>
          <a:xfrm>
            <a:off x="1345408" y="3680442"/>
            <a:ext cx="2878500" cy="443100"/>
          </a:xfrm>
          <a:prstGeom prst="rect">
            <a:avLst/>
          </a:prstGeom>
          <a:noFill/>
          <a:ln>
            <a:noFill/>
          </a:ln>
        </p:spPr>
        <p:txBody>
          <a:bodyPr anchorCtr="0" anchor="b" bIns="91425" lIns="91425" spcFirstLastPara="1" rIns="91425" wrap="square" tIns="91425">
            <a:noAutofit/>
          </a:bodyPr>
          <a:lstStyle>
            <a:lvl1pPr lvl="0" rtl="0" algn="ctr">
              <a:spcBef>
                <a:spcPts val="0"/>
              </a:spcBef>
              <a:spcAft>
                <a:spcPts val="0"/>
              </a:spcAft>
              <a:buSzPts val="3000"/>
              <a:buNone/>
              <a:defRPr sz="2200"/>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
        <p:nvSpPr>
          <p:cNvPr id="210" name="Google Shape;210;p16"/>
          <p:cNvSpPr txBox="1"/>
          <p:nvPr>
            <p:ph idx="5" type="title"/>
          </p:nvPr>
        </p:nvSpPr>
        <p:spPr>
          <a:xfrm>
            <a:off x="4920092" y="3680442"/>
            <a:ext cx="2878500" cy="443100"/>
          </a:xfrm>
          <a:prstGeom prst="rect">
            <a:avLst/>
          </a:prstGeom>
          <a:noFill/>
          <a:ln>
            <a:noFill/>
          </a:ln>
        </p:spPr>
        <p:txBody>
          <a:bodyPr anchorCtr="0" anchor="b" bIns="91425" lIns="91425" spcFirstLastPara="1" rIns="91425" wrap="square" tIns="91425">
            <a:noAutofit/>
          </a:bodyPr>
          <a:lstStyle>
            <a:lvl1pPr lvl="0" rtl="0" algn="ctr">
              <a:spcBef>
                <a:spcPts val="0"/>
              </a:spcBef>
              <a:spcAft>
                <a:spcPts val="0"/>
              </a:spcAft>
              <a:buSzPts val="3000"/>
              <a:buNone/>
              <a:defRPr sz="2200"/>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
        <p:nvSpPr>
          <p:cNvPr id="211" name="Google Shape;211;p16"/>
          <p:cNvSpPr txBox="1"/>
          <p:nvPr>
            <p:ph idx="6" type="subTitle"/>
          </p:nvPr>
        </p:nvSpPr>
        <p:spPr>
          <a:xfrm>
            <a:off x="1345408" y="4000650"/>
            <a:ext cx="2878500" cy="4935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spcBef>
                <a:spcPts val="0"/>
              </a:spcBef>
              <a:spcAft>
                <a:spcPts val="0"/>
              </a:spcAft>
              <a:buSzPts val="12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200"/>
              <a:buNone/>
              <a:defRPr/>
            </a:lvl5pPr>
            <a:lvl6pPr lvl="5" rtl="0" algn="ctr">
              <a:spcBef>
                <a:spcPts val="0"/>
              </a:spcBef>
              <a:spcAft>
                <a:spcPts val="0"/>
              </a:spcAft>
              <a:buSzPts val="1200"/>
              <a:buNone/>
              <a:defRPr/>
            </a:lvl6pPr>
            <a:lvl7pPr lvl="6" rtl="0" algn="ctr">
              <a:spcBef>
                <a:spcPts val="0"/>
              </a:spcBef>
              <a:spcAft>
                <a:spcPts val="0"/>
              </a:spcAft>
              <a:buSzPts val="1200"/>
              <a:buNone/>
              <a:defRPr/>
            </a:lvl7pPr>
            <a:lvl8pPr lvl="7" rtl="0" algn="ctr">
              <a:spcBef>
                <a:spcPts val="0"/>
              </a:spcBef>
              <a:spcAft>
                <a:spcPts val="0"/>
              </a:spcAft>
              <a:buSzPts val="1200"/>
              <a:buNone/>
              <a:defRPr/>
            </a:lvl8pPr>
            <a:lvl9pPr lvl="8" rtl="0" algn="ctr">
              <a:spcBef>
                <a:spcPts val="0"/>
              </a:spcBef>
              <a:spcAft>
                <a:spcPts val="0"/>
              </a:spcAft>
              <a:buSzPts val="1200"/>
              <a:buNone/>
              <a:defRPr/>
            </a:lvl9pPr>
          </a:lstStyle>
          <a:p/>
        </p:txBody>
      </p:sp>
      <p:sp>
        <p:nvSpPr>
          <p:cNvPr id="212" name="Google Shape;212;p16"/>
          <p:cNvSpPr txBox="1"/>
          <p:nvPr>
            <p:ph idx="7" type="subTitle"/>
          </p:nvPr>
        </p:nvSpPr>
        <p:spPr>
          <a:xfrm>
            <a:off x="4920092" y="4000650"/>
            <a:ext cx="2878500" cy="4935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spcBef>
                <a:spcPts val="0"/>
              </a:spcBef>
              <a:spcAft>
                <a:spcPts val="0"/>
              </a:spcAft>
              <a:buSzPts val="12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200"/>
              <a:buNone/>
              <a:defRPr/>
            </a:lvl5pPr>
            <a:lvl6pPr lvl="5" rtl="0" algn="ctr">
              <a:spcBef>
                <a:spcPts val="0"/>
              </a:spcBef>
              <a:spcAft>
                <a:spcPts val="0"/>
              </a:spcAft>
              <a:buSzPts val="1200"/>
              <a:buNone/>
              <a:defRPr/>
            </a:lvl6pPr>
            <a:lvl7pPr lvl="6" rtl="0" algn="ctr">
              <a:spcBef>
                <a:spcPts val="0"/>
              </a:spcBef>
              <a:spcAft>
                <a:spcPts val="0"/>
              </a:spcAft>
              <a:buSzPts val="1200"/>
              <a:buNone/>
              <a:defRPr/>
            </a:lvl7pPr>
            <a:lvl8pPr lvl="7" rtl="0" algn="ctr">
              <a:spcBef>
                <a:spcPts val="0"/>
              </a:spcBef>
              <a:spcAft>
                <a:spcPts val="0"/>
              </a:spcAft>
              <a:buSzPts val="1200"/>
              <a:buNone/>
              <a:defRPr/>
            </a:lvl8pPr>
            <a:lvl9pPr lvl="8" rtl="0" algn="ctr">
              <a:spcBef>
                <a:spcPts val="0"/>
              </a:spcBef>
              <a:spcAft>
                <a:spcPts val="0"/>
              </a:spcAft>
              <a:buSzPts val="1200"/>
              <a:buNone/>
              <a:defRPr/>
            </a:lvl9pPr>
          </a:lstStyle>
          <a:p/>
        </p:txBody>
      </p:sp>
      <p:sp>
        <p:nvSpPr>
          <p:cNvPr id="213" name="Google Shape;213;p16"/>
          <p:cNvSpPr txBox="1"/>
          <p:nvPr>
            <p:ph idx="8" type="title"/>
          </p:nvPr>
        </p:nvSpPr>
        <p:spPr>
          <a:xfrm>
            <a:off x="720000" y="537450"/>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14" name="Google Shape;214;p1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5">
    <p:spTree>
      <p:nvGrpSpPr>
        <p:cNvPr id="215" name="Shape 215"/>
        <p:cNvGrpSpPr/>
        <p:nvPr/>
      </p:nvGrpSpPr>
      <p:grpSpPr>
        <a:xfrm>
          <a:off x="0" y="0"/>
          <a:ext cx="0" cy="0"/>
          <a:chOff x="0" y="0"/>
          <a:chExt cx="0" cy="0"/>
        </a:xfrm>
      </p:grpSpPr>
      <p:grpSp>
        <p:nvGrpSpPr>
          <p:cNvPr id="216" name="Google Shape;216;p17"/>
          <p:cNvGrpSpPr/>
          <p:nvPr/>
        </p:nvGrpSpPr>
        <p:grpSpPr>
          <a:xfrm>
            <a:off x="381323" y="171414"/>
            <a:ext cx="8381354" cy="4800673"/>
            <a:chOff x="-3020376" y="537453"/>
            <a:chExt cx="11448373" cy="6557400"/>
          </a:xfrm>
        </p:grpSpPr>
        <p:sp>
          <p:nvSpPr>
            <p:cNvPr id="217" name="Google Shape;217;p17"/>
            <p:cNvSpPr/>
            <p:nvPr/>
          </p:nvSpPr>
          <p:spPr>
            <a:xfrm>
              <a:off x="-3020376" y="537453"/>
              <a:ext cx="11448300" cy="65574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218" name="Google Shape;218;p17"/>
            <p:cNvSpPr/>
            <p:nvPr/>
          </p:nvSpPr>
          <p:spPr>
            <a:xfrm>
              <a:off x="-3020303" y="537453"/>
              <a:ext cx="11448300" cy="507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grpSp>
          <p:nvGrpSpPr>
            <p:cNvPr id="219" name="Google Shape;219;p17"/>
            <p:cNvGrpSpPr/>
            <p:nvPr/>
          </p:nvGrpSpPr>
          <p:grpSpPr>
            <a:xfrm>
              <a:off x="7338381" y="690654"/>
              <a:ext cx="884791" cy="153801"/>
              <a:chOff x="7087900" y="662250"/>
              <a:chExt cx="1211711" cy="210600"/>
            </a:xfrm>
          </p:grpSpPr>
          <p:grpSp>
            <p:nvGrpSpPr>
              <p:cNvPr id="220" name="Google Shape;220;p17"/>
              <p:cNvGrpSpPr/>
              <p:nvPr/>
            </p:nvGrpSpPr>
            <p:grpSpPr>
              <a:xfrm>
                <a:off x="8089070" y="662280"/>
                <a:ext cx="210541" cy="210541"/>
                <a:chOff x="8737850" y="715475"/>
                <a:chExt cx="457200" cy="457200"/>
              </a:xfrm>
            </p:grpSpPr>
            <p:cxnSp>
              <p:nvCxnSpPr>
                <p:cNvPr id="221" name="Google Shape;221;p17"/>
                <p:cNvCxnSpPr/>
                <p:nvPr/>
              </p:nvCxnSpPr>
              <p:spPr>
                <a:xfrm>
                  <a:off x="8737850" y="715475"/>
                  <a:ext cx="457200" cy="457200"/>
                </a:xfrm>
                <a:prstGeom prst="straightConnector1">
                  <a:avLst/>
                </a:prstGeom>
                <a:noFill/>
                <a:ln cap="flat" cmpd="sng" w="9525">
                  <a:solidFill>
                    <a:schemeClr val="dk1"/>
                  </a:solidFill>
                  <a:prstDash val="solid"/>
                  <a:round/>
                  <a:headEnd len="med" w="med" type="none"/>
                  <a:tailEnd len="med" w="med" type="none"/>
                </a:ln>
              </p:spPr>
            </p:cxnSp>
            <p:cxnSp>
              <p:nvCxnSpPr>
                <p:cNvPr id="222" name="Google Shape;222;p17"/>
                <p:cNvCxnSpPr/>
                <p:nvPr/>
              </p:nvCxnSpPr>
              <p:spPr>
                <a:xfrm flipH="1">
                  <a:off x="8737850" y="715475"/>
                  <a:ext cx="457200" cy="457200"/>
                </a:xfrm>
                <a:prstGeom prst="straightConnector1">
                  <a:avLst/>
                </a:prstGeom>
                <a:noFill/>
                <a:ln cap="flat" cmpd="sng" w="9525">
                  <a:solidFill>
                    <a:schemeClr val="dk1"/>
                  </a:solidFill>
                  <a:prstDash val="solid"/>
                  <a:round/>
                  <a:headEnd len="med" w="med" type="none"/>
                  <a:tailEnd len="med" w="med" type="none"/>
                </a:ln>
              </p:spPr>
            </p:cxnSp>
          </p:grpSp>
          <p:cxnSp>
            <p:nvCxnSpPr>
              <p:cNvPr id="223" name="Google Shape;223;p17"/>
              <p:cNvCxnSpPr/>
              <p:nvPr/>
            </p:nvCxnSpPr>
            <p:spPr>
              <a:xfrm>
                <a:off x="7087900" y="767550"/>
                <a:ext cx="298800" cy="0"/>
              </a:xfrm>
              <a:prstGeom prst="straightConnector1">
                <a:avLst/>
              </a:prstGeom>
              <a:noFill/>
              <a:ln cap="flat" cmpd="sng" w="9525">
                <a:solidFill>
                  <a:schemeClr val="dk1"/>
                </a:solidFill>
                <a:prstDash val="solid"/>
                <a:round/>
                <a:headEnd len="med" w="med" type="none"/>
                <a:tailEnd len="med" w="med" type="none"/>
              </a:ln>
            </p:spPr>
          </p:cxnSp>
          <p:sp>
            <p:nvSpPr>
              <p:cNvPr id="224" name="Google Shape;224;p17"/>
              <p:cNvSpPr/>
              <p:nvPr/>
            </p:nvSpPr>
            <p:spPr>
              <a:xfrm>
                <a:off x="7632585" y="662250"/>
                <a:ext cx="210600" cy="210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grpSp>
      </p:grpSp>
      <p:sp>
        <p:nvSpPr>
          <p:cNvPr id="225" name="Google Shape;225;p17"/>
          <p:cNvSpPr txBox="1"/>
          <p:nvPr>
            <p:ph type="title"/>
          </p:nvPr>
        </p:nvSpPr>
        <p:spPr>
          <a:xfrm>
            <a:off x="813450" y="1418100"/>
            <a:ext cx="2169600" cy="5421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3000"/>
              <a:buNone/>
              <a:defRPr sz="2200"/>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
        <p:nvSpPr>
          <p:cNvPr id="226" name="Google Shape;226;p17"/>
          <p:cNvSpPr txBox="1"/>
          <p:nvPr>
            <p:ph idx="2" type="title"/>
          </p:nvPr>
        </p:nvSpPr>
        <p:spPr>
          <a:xfrm>
            <a:off x="3487204" y="1418100"/>
            <a:ext cx="2169600" cy="5421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3000"/>
              <a:buNone/>
              <a:defRPr sz="2200"/>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
        <p:nvSpPr>
          <p:cNvPr id="227" name="Google Shape;227;p17"/>
          <p:cNvSpPr txBox="1"/>
          <p:nvPr>
            <p:ph idx="1" type="subTitle"/>
          </p:nvPr>
        </p:nvSpPr>
        <p:spPr>
          <a:xfrm>
            <a:off x="813450" y="1960323"/>
            <a:ext cx="2169600" cy="7113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spcBef>
                <a:spcPts val="0"/>
              </a:spcBef>
              <a:spcAft>
                <a:spcPts val="0"/>
              </a:spcAft>
              <a:buSzPts val="12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200"/>
              <a:buNone/>
              <a:defRPr/>
            </a:lvl5pPr>
            <a:lvl6pPr lvl="5" rtl="0" algn="ctr">
              <a:spcBef>
                <a:spcPts val="0"/>
              </a:spcBef>
              <a:spcAft>
                <a:spcPts val="0"/>
              </a:spcAft>
              <a:buSzPts val="1200"/>
              <a:buNone/>
              <a:defRPr/>
            </a:lvl6pPr>
            <a:lvl7pPr lvl="6" rtl="0" algn="ctr">
              <a:spcBef>
                <a:spcPts val="0"/>
              </a:spcBef>
              <a:spcAft>
                <a:spcPts val="0"/>
              </a:spcAft>
              <a:buSzPts val="1200"/>
              <a:buNone/>
              <a:defRPr/>
            </a:lvl7pPr>
            <a:lvl8pPr lvl="7" rtl="0" algn="ctr">
              <a:spcBef>
                <a:spcPts val="0"/>
              </a:spcBef>
              <a:spcAft>
                <a:spcPts val="0"/>
              </a:spcAft>
              <a:buSzPts val="1200"/>
              <a:buNone/>
              <a:defRPr/>
            </a:lvl8pPr>
            <a:lvl9pPr lvl="8" rtl="0" algn="ctr">
              <a:spcBef>
                <a:spcPts val="0"/>
              </a:spcBef>
              <a:spcAft>
                <a:spcPts val="0"/>
              </a:spcAft>
              <a:buSzPts val="1200"/>
              <a:buNone/>
              <a:defRPr/>
            </a:lvl9pPr>
          </a:lstStyle>
          <a:p/>
        </p:txBody>
      </p:sp>
      <p:sp>
        <p:nvSpPr>
          <p:cNvPr id="228" name="Google Shape;228;p17"/>
          <p:cNvSpPr txBox="1"/>
          <p:nvPr>
            <p:ph idx="3" type="subTitle"/>
          </p:nvPr>
        </p:nvSpPr>
        <p:spPr>
          <a:xfrm>
            <a:off x="3487196" y="1960323"/>
            <a:ext cx="2169600" cy="7113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spcBef>
                <a:spcPts val="0"/>
              </a:spcBef>
              <a:spcAft>
                <a:spcPts val="0"/>
              </a:spcAft>
              <a:buSzPts val="12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200"/>
              <a:buNone/>
              <a:defRPr/>
            </a:lvl5pPr>
            <a:lvl6pPr lvl="5" rtl="0" algn="ctr">
              <a:spcBef>
                <a:spcPts val="0"/>
              </a:spcBef>
              <a:spcAft>
                <a:spcPts val="0"/>
              </a:spcAft>
              <a:buSzPts val="1200"/>
              <a:buNone/>
              <a:defRPr/>
            </a:lvl6pPr>
            <a:lvl7pPr lvl="6" rtl="0" algn="ctr">
              <a:spcBef>
                <a:spcPts val="0"/>
              </a:spcBef>
              <a:spcAft>
                <a:spcPts val="0"/>
              </a:spcAft>
              <a:buSzPts val="1200"/>
              <a:buNone/>
              <a:defRPr/>
            </a:lvl7pPr>
            <a:lvl8pPr lvl="7" rtl="0" algn="ctr">
              <a:spcBef>
                <a:spcPts val="0"/>
              </a:spcBef>
              <a:spcAft>
                <a:spcPts val="0"/>
              </a:spcAft>
              <a:buSzPts val="1200"/>
              <a:buNone/>
              <a:defRPr/>
            </a:lvl8pPr>
            <a:lvl9pPr lvl="8" rtl="0" algn="ctr">
              <a:spcBef>
                <a:spcPts val="0"/>
              </a:spcBef>
              <a:spcAft>
                <a:spcPts val="0"/>
              </a:spcAft>
              <a:buSzPts val="1200"/>
              <a:buNone/>
              <a:defRPr/>
            </a:lvl9pPr>
          </a:lstStyle>
          <a:p/>
        </p:txBody>
      </p:sp>
      <p:sp>
        <p:nvSpPr>
          <p:cNvPr id="229" name="Google Shape;229;p17"/>
          <p:cNvSpPr txBox="1"/>
          <p:nvPr>
            <p:ph idx="4" type="title"/>
          </p:nvPr>
        </p:nvSpPr>
        <p:spPr>
          <a:xfrm>
            <a:off x="813450" y="3148180"/>
            <a:ext cx="2169600" cy="5421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3000"/>
              <a:buNone/>
              <a:defRPr sz="2200"/>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
        <p:nvSpPr>
          <p:cNvPr id="230" name="Google Shape;230;p17"/>
          <p:cNvSpPr txBox="1"/>
          <p:nvPr>
            <p:ph idx="5" type="title"/>
          </p:nvPr>
        </p:nvSpPr>
        <p:spPr>
          <a:xfrm>
            <a:off x="3487204" y="3148180"/>
            <a:ext cx="2169600" cy="5421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3000"/>
              <a:buNone/>
              <a:defRPr sz="2200"/>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
        <p:nvSpPr>
          <p:cNvPr id="231" name="Google Shape;231;p17"/>
          <p:cNvSpPr txBox="1"/>
          <p:nvPr>
            <p:ph idx="6" type="subTitle"/>
          </p:nvPr>
        </p:nvSpPr>
        <p:spPr>
          <a:xfrm>
            <a:off x="813450" y="3690278"/>
            <a:ext cx="2169600" cy="7113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spcBef>
                <a:spcPts val="0"/>
              </a:spcBef>
              <a:spcAft>
                <a:spcPts val="0"/>
              </a:spcAft>
              <a:buSzPts val="12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200"/>
              <a:buNone/>
              <a:defRPr/>
            </a:lvl5pPr>
            <a:lvl6pPr lvl="5" rtl="0" algn="ctr">
              <a:spcBef>
                <a:spcPts val="0"/>
              </a:spcBef>
              <a:spcAft>
                <a:spcPts val="0"/>
              </a:spcAft>
              <a:buSzPts val="1200"/>
              <a:buNone/>
              <a:defRPr/>
            </a:lvl6pPr>
            <a:lvl7pPr lvl="6" rtl="0" algn="ctr">
              <a:spcBef>
                <a:spcPts val="0"/>
              </a:spcBef>
              <a:spcAft>
                <a:spcPts val="0"/>
              </a:spcAft>
              <a:buSzPts val="1200"/>
              <a:buNone/>
              <a:defRPr/>
            </a:lvl7pPr>
            <a:lvl8pPr lvl="7" rtl="0" algn="ctr">
              <a:spcBef>
                <a:spcPts val="0"/>
              </a:spcBef>
              <a:spcAft>
                <a:spcPts val="0"/>
              </a:spcAft>
              <a:buSzPts val="1200"/>
              <a:buNone/>
              <a:defRPr/>
            </a:lvl8pPr>
            <a:lvl9pPr lvl="8" rtl="0" algn="ctr">
              <a:spcBef>
                <a:spcPts val="0"/>
              </a:spcBef>
              <a:spcAft>
                <a:spcPts val="0"/>
              </a:spcAft>
              <a:buSzPts val="1200"/>
              <a:buNone/>
              <a:defRPr/>
            </a:lvl9pPr>
          </a:lstStyle>
          <a:p/>
        </p:txBody>
      </p:sp>
      <p:sp>
        <p:nvSpPr>
          <p:cNvPr id="232" name="Google Shape;232;p17"/>
          <p:cNvSpPr txBox="1"/>
          <p:nvPr>
            <p:ph idx="7" type="subTitle"/>
          </p:nvPr>
        </p:nvSpPr>
        <p:spPr>
          <a:xfrm>
            <a:off x="3487196" y="3690278"/>
            <a:ext cx="2169600" cy="7113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spcBef>
                <a:spcPts val="0"/>
              </a:spcBef>
              <a:spcAft>
                <a:spcPts val="0"/>
              </a:spcAft>
              <a:buSzPts val="12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200"/>
              <a:buNone/>
              <a:defRPr/>
            </a:lvl5pPr>
            <a:lvl6pPr lvl="5" rtl="0" algn="ctr">
              <a:spcBef>
                <a:spcPts val="0"/>
              </a:spcBef>
              <a:spcAft>
                <a:spcPts val="0"/>
              </a:spcAft>
              <a:buSzPts val="1200"/>
              <a:buNone/>
              <a:defRPr/>
            </a:lvl6pPr>
            <a:lvl7pPr lvl="6" rtl="0" algn="ctr">
              <a:spcBef>
                <a:spcPts val="0"/>
              </a:spcBef>
              <a:spcAft>
                <a:spcPts val="0"/>
              </a:spcAft>
              <a:buSzPts val="1200"/>
              <a:buNone/>
              <a:defRPr/>
            </a:lvl7pPr>
            <a:lvl8pPr lvl="7" rtl="0" algn="ctr">
              <a:spcBef>
                <a:spcPts val="0"/>
              </a:spcBef>
              <a:spcAft>
                <a:spcPts val="0"/>
              </a:spcAft>
              <a:buSzPts val="1200"/>
              <a:buNone/>
              <a:defRPr/>
            </a:lvl8pPr>
            <a:lvl9pPr lvl="8" rtl="0" algn="ctr">
              <a:spcBef>
                <a:spcPts val="0"/>
              </a:spcBef>
              <a:spcAft>
                <a:spcPts val="0"/>
              </a:spcAft>
              <a:buSzPts val="1200"/>
              <a:buNone/>
              <a:defRPr/>
            </a:lvl9pPr>
          </a:lstStyle>
          <a:p/>
        </p:txBody>
      </p:sp>
      <p:sp>
        <p:nvSpPr>
          <p:cNvPr id="233" name="Google Shape;233;p17"/>
          <p:cNvSpPr txBox="1"/>
          <p:nvPr>
            <p:ph idx="8" type="title"/>
          </p:nvPr>
        </p:nvSpPr>
        <p:spPr>
          <a:xfrm>
            <a:off x="6160942" y="1418100"/>
            <a:ext cx="2169600" cy="5421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3000"/>
              <a:buNone/>
              <a:defRPr sz="2200"/>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
        <p:nvSpPr>
          <p:cNvPr id="234" name="Google Shape;234;p17"/>
          <p:cNvSpPr txBox="1"/>
          <p:nvPr>
            <p:ph idx="9" type="subTitle"/>
          </p:nvPr>
        </p:nvSpPr>
        <p:spPr>
          <a:xfrm>
            <a:off x="6160925" y="1960323"/>
            <a:ext cx="2169600" cy="7113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spcBef>
                <a:spcPts val="0"/>
              </a:spcBef>
              <a:spcAft>
                <a:spcPts val="0"/>
              </a:spcAft>
              <a:buSzPts val="12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200"/>
              <a:buNone/>
              <a:defRPr/>
            </a:lvl5pPr>
            <a:lvl6pPr lvl="5" rtl="0" algn="ctr">
              <a:spcBef>
                <a:spcPts val="0"/>
              </a:spcBef>
              <a:spcAft>
                <a:spcPts val="0"/>
              </a:spcAft>
              <a:buSzPts val="1200"/>
              <a:buNone/>
              <a:defRPr/>
            </a:lvl6pPr>
            <a:lvl7pPr lvl="6" rtl="0" algn="ctr">
              <a:spcBef>
                <a:spcPts val="0"/>
              </a:spcBef>
              <a:spcAft>
                <a:spcPts val="0"/>
              </a:spcAft>
              <a:buSzPts val="1200"/>
              <a:buNone/>
              <a:defRPr/>
            </a:lvl7pPr>
            <a:lvl8pPr lvl="7" rtl="0" algn="ctr">
              <a:spcBef>
                <a:spcPts val="0"/>
              </a:spcBef>
              <a:spcAft>
                <a:spcPts val="0"/>
              </a:spcAft>
              <a:buSzPts val="1200"/>
              <a:buNone/>
              <a:defRPr/>
            </a:lvl8pPr>
            <a:lvl9pPr lvl="8" rtl="0" algn="ctr">
              <a:spcBef>
                <a:spcPts val="0"/>
              </a:spcBef>
              <a:spcAft>
                <a:spcPts val="0"/>
              </a:spcAft>
              <a:buSzPts val="1200"/>
              <a:buNone/>
              <a:defRPr/>
            </a:lvl9pPr>
          </a:lstStyle>
          <a:p/>
        </p:txBody>
      </p:sp>
      <p:sp>
        <p:nvSpPr>
          <p:cNvPr id="235" name="Google Shape;235;p17"/>
          <p:cNvSpPr txBox="1"/>
          <p:nvPr>
            <p:ph idx="13" type="title"/>
          </p:nvPr>
        </p:nvSpPr>
        <p:spPr>
          <a:xfrm>
            <a:off x="6160942" y="3148180"/>
            <a:ext cx="2169600" cy="5421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3000"/>
              <a:buNone/>
              <a:defRPr sz="2200"/>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
        <p:nvSpPr>
          <p:cNvPr id="236" name="Google Shape;236;p17"/>
          <p:cNvSpPr txBox="1"/>
          <p:nvPr>
            <p:ph idx="14" type="subTitle"/>
          </p:nvPr>
        </p:nvSpPr>
        <p:spPr>
          <a:xfrm>
            <a:off x="6160925" y="3690278"/>
            <a:ext cx="2169600" cy="7113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spcBef>
                <a:spcPts val="0"/>
              </a:spcBef>
              <a:spcAft>
                <a:spcPts val="0"/>
              </a:spcAft>
              <a:buSzPts val="12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200"/>
              <a:buNone/>
              <a:defRPr/>
            </a:lvl5pPr>
            <a:lvl6pPr lvl="5" rtl="0" algn="ctr">
              <a:spcBef>
                <a:spcPts val="0"/>
              </a:spcBef>
              <a:spcAft>
                <a:spcPts val="0"/>
              </a:spcAft>
              <a:buSzPts val="1200"/>
              <a:buNone/>
              <a:defRPr/>
            </a:lvl6pPr>
            <a:lvl7pPr lvl="6" rtl="0" algn="ctr">
              <a:spcBef>
                <a:spcPts val="0"/>
              </a:spcBef>
              <a:spcAft>
                <a:spcPts val="0"/>
              </a:spcAft>
              <a:buSzPts val="1200"/>
              <a:buNone/>
              <a:defRPr/>
            </a:lvl7pPr>
            <a:lvl8pPr lvl="7" rtl="0" algn="ctr">
              <a:spcBef>
                <a:spcPts val="0"/>
              </a:spcBef>
              <a:spcAft>
                <a:spcPts val="0"/>
              </a:spcAft>
              <a:buSzPts val="1200"/>
              <a:buNone/>
              <a:defRPr/>
            </a:lvl8pPr>
            <a:lvl9pPr lvl="8" rtl="0" algn="ctr">
              <a:spcBef>
                <a:spcPts val="0"/>
              </a:spcBef>
              <a:spcAft>
                <a:spcPts val="0"/>
              </a:spcAft>
              <a:buSzPts val="1200"/>
              <a:buNone/>
              <a:defRPr/>
            </a:lvl9pPr>
          </a:lstStyle>
          <a:p/>
        </p:txBody>
      </p:sp>
      <p:sp>
        <p:nvSpPr>
          <p:cNvPr id="237" name="Google Shape;237;p17"/>
          <p:cNvSpPr txBox="1"/>
          <p:nvPr>
            <p:ph idx="15" type="title"/>
          </p:nvPr>
        </p:nvSpPr>
        <p:spPr>
          <a:xfrm>
            <a:off x="720000" y="537450"/>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38" name="Google Shape;238;p1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7">
    <p:spTree>
      <p:nvGrpSpPr>
        <p:cNvPr id="239" name="Shape 239"/>
        <p:cNvGrpSpPr/>
        <p:nvPr/>
      </p:nvGrpSpPr>
      <p:grpSpPr>
        <a:xfrm>
          <a:off x="0" y="0"/>
          <a:ext cx="0" cy="0"/>
          <a:chOff x="0" y="0"/>
          <a:chExt cx="0" cy="0"/>
        </a:xfrm>
      </p:grpSpPr>
      <p:grpSp>
        <p:nvGrpSpPr>
          <p:cNvPr id="240" name="Google Shape;240;p18"/>
          <p:cNvGrpSpPr/>
          <p:nvPr/>
        </p:nvGrpSpPr>
        <p:grpSpPr>
          <a:xfrm>
            <a:off x="716075" y="156450"/>
            <a:ext cx="7711918" cy="4830981"/>
            <a:chOff x="-2105881" y="537468"/>
            <a:chExt cx="10533968" cy="6598800"/>
          </a:xfrm>
        </p:grpSpPr>
        <p:sp>
          <p:nvSpPr>
            <p:cNvPr id="241" name="Google Shape;241;p18"/>
            <p:cNvSpPr/>
            <p:nvPr/>
          </p:nvSpPr>
          <p:spPr>
            <a:xfrm>
              <a:off x="-2105881" y="537468"/>
              <a:ext cx="10533900" cy="65988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242" name="Google Shape;242;p18"/>
            <p:cNvSpPr/>
            <p:nvPr/>
          </p:nvSpPr>
          <p:spPr>
            <a:xfrm>
              <a:off x="-2105814" y="537469"/>
              <a:ext cx="10533900" cy="507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grpSp>
          <p:nvGrpSpPr>
            <p:cNvPr id="243" name="Google Shape;243;p18"/>
            <p:cNvGrpSpPr/>
            <p:nvPr/>
          </p:nvGrpSpPr>
          <p:grpSpPr>
            <a:xfrm>
              <a:off x="7338381" y="690654"/>
              <a:ext cx="884791" cy="153801"/>
              <a:chOff x="7087900" y="662250"/>
              <a:chExt cx="1211711" cy="210600"/>
            </a:xfrm>
          </p:grpSpPr>
          <p:grpSp>
            <p:nvGrpSpPr>
              <p:cNvPr id="244" name="Google Shape;244;p18"/>
              <p:cNvGrpSpPr/>
              <p:nvPr/>
            </p:nvGrpSpPr>
            <p:grpSpPr>
              <a:xfrm>
                <a:off x="8089070" y="662280"/>
                <a:ext cx="210541" cy="210541"/>
                <a:chOff x="8737850" y="715475"/>
                <a:chExt cx="457200" cy="457200"/>
              </a:xfrm>
            </p:grpSpPr>
            <p:cxnSp>
              <p:nvCxnSpPr>
                <p:cNvPr id="245" name="Google Shape;245;p18"/>
                <p:cNvCxnSpPr/>
                <p:nvPr/>
              </p:nvCxnSpPr>
              <p:spPr>
                <a:xfrm>
                  <a:off x="8737850" y="715475"/>
                  <a:ext cx="457200" cy="457200"/>
                </a:xfrm>
                <a:prstGeom prst="straightConnector1">
                  <a:avLst/>
                </a:prstGeom>
                <a:noFill/>
                <a:ln cap="flat" cmpd="sng" w="9525">
                  <a:solidFill>
                    <a:schemeClr val="dk1"/>
                  </a:solidFill>
                  <a:prstDash val="solid"/>
                  <a:round/>
                  <a:headEnd len="med" w="med" type="none"/>
                  <a:tailEnd len="med" w="med" type="none"/>
                </a:ln>
              </p:spPr>
            </p:cxnSp>
            <p:cxnSp>
              <p:nvCxnSpPr>
                <p:cNvPr id="246" name="Google Shape;246;p18"/>
                <p:cNvCxnSpPr/>
                <p:nvPr/>
              </p:nvCxnSpPr>
              <p:spPr>
                <a:xfrm flipH="1">
                  <a:off x="8737850" y="715475"/>
                  <a:ext cx="457200" cy="457200"/>
                </a:xfrm>
                <a:prstGeom prst="straightConnector1">
                  <a:avLst/>
                </a:prstGeom>
                <a:noFill/>
                <a:ln cap="flat" cmpd="sng" w="9525">
                  <a:solidFill>
                    <a:schemeClr val="dk1"/>
                  </a:solidFill>
                  <a:prstDash val="solid"/>
                  <a:round/>
                  <a:headEnd len="med" w="med" type="none"/>
                  <a:tailEnd len="med" w="med" type="none"/>
                </a:ln>
              </p:spPr>
            </p:cxnSp>
          </p:grpSp>
          <p:cxnSp>
            <p:nvCxnSpPr>
              <p:cNvPr id="247" name="Google Shape;247;p18"/>
              <p:cNvCxnSpPr/>
              <p:nvPr/>
            </p:nvCxnSpPr>
            <p:spPr>
              <a:xfrm>
                <a:off x="7087900" y="767550"/>
                <a:ext cx="298800" cy="0"/>
              </a:xfrm>
              <a:prstGeom prst="straightConnector1">
                <a:avLst/>
              </a:prstGeom>
              <a:noFill/>
              <a:ln cap="flat" cmpd="sng" w="9525">
                <a:solidFill>
                  <a:schemeClr val="dk1"/>
                </a:solidFill>
                <a:prstDash val="solid"/>
                <a:round/>
                <a:headEnd len="med" w="med" type="none"/>
                <a:tailEnd len="med" w="med" type="none"/>
              </a:ln>
            </p:spPr>
          </p:cxnSp>
          <p:sp>
            <p:nvSpPr>
              <p:cNvPr id="248" name="Google Shape;248;p18"/>
              <p:cNvSpPr/>
              <p:nvPr/>
            </p:nvSpPr>
            <p:spPr>
              <a:xfrm>
                <a:off x="7632585" y="662250"/>
                <a:ext cx="210600" cy="210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grpSp>
      </p:grpSp>
      <p:sp>
        <p:nvSpPr>
          <p:cNvPr id="249" name="Google Shape;249;p18"/>
          <p:cNvSpPr txBox="1"/>
          <p:nvPr>
            <p:ph type="ctrTitle"/>
          </p:nvPr>
        </p:nvSpPr>
        <p:spPr>
          <a:xfrm>
            <a:off x="2319750" y="645350"/>
            <a:ext cx="4504500" cy="1080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8500"/>
              <a:buNone/>
              <a:defRPr sz="6000"/>
            </a:lvl1pPr>
            <a:lvl2pPr lvl="1" rtl="0" algn="ctr">
              <a:spcBef>
                <a:spcPts val="0"/>
              </a:spcBef>
              <a:spcAft>
                <a:spcPts val="0"/>
              </a:spcAft>
              <a:buSzPts val="8500"/>
              <a:buNone/>
              <a:defRPr sz="8500"/>
            </a:lvl2pPr>
            <a:lvl3pPr lvl="2" rtl="0" algn="ctr">
              <a:spcBef>
                <a:spcPts val="0"/>
              </a:spcBef>
              <a:spcAft>
                <a:spcPts val="0"/>
              </a:spcAft>
              <a:buSzPts val="8500"/>
              <a:buNone/>
              <a:defRPr sz="8500"/>
            </a:lvl3pPr>
            <a:lvl4pPr lvl="3" rtl="0" algn="ctr">
              <a:spcBef>
                <a:spcPts val="0"/>
              </a:spcBef>
              <a:spcAft>
                <a:spcPts val="0"/>
              </a:spcAft>
              <a:buSzPts val="8500"/>
              <a:buNone/>
              <a:defRPr sz="8500"/>
            </a:lvl4pPr>
            <a:lvl5pPr lvl="4" rtl="0" algn="ctr">
              <a:spcBef>
                <a:spcPts val="0"/>
              </a:spcBef>
              <a:spcAft>
                <a:spcPts val="0"/>
              </a:spcAft>
              <a:buSzPts val="8500"/>
              <a:buNone/>
              <a:defRPr sz="8500"/>
            </a:lvl5pPr>
            <a:lvl6pPr lvl="5" rtl="0" algn="ctr">
              <a:spcBef>
                <a:spcPts val="0"/>
              </a:spcBef>
              <a:spcAft>
                <a:spcPts val="0"/>
              </a:spcAft>
              <a:buSzPts val="8500"/>
              <a:buNone/>
              <a:defRPr sz="8500"/>
            </a:lvl6pPr>
            <a:lvl7pPr lvl="6" rtl="0" algn="ctr">
              <a:spcBef>
                <a:spcPts val="0"/>
              </a:spcBef>
              <a:spcAft>
                <a:spcPts val="0"/>
              </a:spcAft>
              <a:buSzPts val="8500"/>
              <a:buNone/>
              <a:defRPr sz="8500"/>
            </a:lvl7pPr>
            <a:lvl8pPr lvl="7" rtl="0" algn="ctr">
              <a:spcBef>
                <a:spcPts val="0"/>
              </a:spcBef>
              <a:spcAft>
                <a:spcPts val="0"/>
              </a:spcAft>
              <a:buSzPts val="8500"/>
              <a:buNone/>
              <a:defRPr sz="8500"/>
            </a:lvl8pPr>
            <a:lvl9pPr lvl="8" rtl="0" algn="ctr">
              <a:spcBef>
                <a:spcPts val="0"/>
              </a:spcBef>
              <a:spcAft>
                <a:spcPts val="0"/>
              </a:spcAft>
              <a:buSzPts val="8500"/>
              <a:buNone/>
              <a:defRPr sz="8500"/>
            </a:lvl9pPr>
          </a:lstStyle>
          <a:p/>
        </p:txBody>
      </p:sp>
      <p:sp>
        <p:nvSpPr>
          <p:cNvPr id="250" name="Google Shape;250;p18"/>
          <p:cNvSpPr txBox="1"/>
          <p:nvPr>
            <p:ph idx="1" type="subTitle"/>
          </p:nvPr>
        </p:nvSpPr>
        <p:spPr>
          <a:xfrm>
            <a:off x="2319750" y="1726251"/>
            <a:ext cx="4504500" cy="1264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600"/>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251" name="Google Shape;251;p18"/>
          <p:cNvSpPr txBox="1"/>
          <p:nvPr/>
        </p:nvSpPr>
        <p:spPr>
          <a:xfrm>
            <a:off x="2319788" y="3684675"/>
            <a:ext cx="4504500" cy="554100"/>
          </a:xfrm>
          <a:prstGeom prst="rect">
            <a:avLst/>
          </a:prstGeom>
          <a:noFill/>
          <a:ln>
            <a:noFill/>
          </a:ln>
        </p:spPr>
        <p:txBody>
          <a:bodyPr anchorCtr="0" anchor="ctr" bIns="91425" lIns="91425" spcFirstLastPara="1" rIns="91425" wrap="square" tIns="91425">
            <a:noAutofit/>
          </a:bodyPr>
          <a:lstStyle/>
          <a:p>
            <a:pPr indent="0" lvl="0" marL="0" rtl="0" algn="ctr">
              <a:spcBef>
                <a:spcPts val="300"/>
              </a:spcBef>
              <a:spcAft>
                <a:spcPts val="0"/>
              </a:spcAft>
              <a:buNone/>
            </a:pPr>
            <a:r>
              <a:rPr lang="es-419" sz="1000">
                <a:solidFill>
                  <a:schemeClr val="dk1"/>
                </a:solidFill>
                <a:latin typeface="Share Tech Mono"/>
                <a:ea typeface="Share Tech Mono"/>
                <a:cs typeface="Share Tech Mono"/>
                <a:sym typeface="Share Tech Mono"/>
              </a:rPr>
              <a:t>CRÉDITOS: Este modelo de apresentação foi criado pela</a:t>
            </a:r>
            <a:r>
              <a:rPr lang="es-419" sz="1000">
                <a:solidFill>
                  <a:schemeClr val="dk1"/>
                </a:solidFill>
                <a:latin typeface="Share Tech Mono"/>
                <a:ea typeface="Share Tech Mono"/>
                <a:cs typeface="Share Tech Mono"/>
                <a:sym typeface="Share Tech Mono"/>
              </a:rPr>
              <a:t> </a:t>
            </a:r>
            <a:r>
              <a:rPr b="1" lang="es-419" sz="1000" u="sng">
                <a:solidFill>
                  <a:schemeClr val="dk1"/>
                </a:solidFill>
                <a:latin typeface="Share Tech Mono"/>
                <a:ea typeface="Share Tech Mono"/>
                <a:cs typeface="Share Tech Mono"/>
                <a:sym typeface="Share Tech Mono"/>
                <a:hlinkClick r:id="rId2">
                  <a:extLst>
                    <a:ext uri="{A12FA001-AC4F-418D-AE19-62706E023703}">
                      <ahyp:hlinkClr val="tx"/>
                    </a:ext>
                  </a:extLst>
                </a:hlinkClick>
              </a:rPr>
              <a:t>Slidesgo</a:t>
            </a:r>
            <a:r>
              <a:rPr lang="es-419" sz="1000">
                <a:solidFill>
                  <a:schemeClr val="dk1"/>
                </a:solidFill>
                <a:latin typeface="Share Tech Mono"/>
                <a:ea typeface="Share Tech Mono"/>
                <a:cs typeface="Share Tech Mono"/>
                <a:sym typeface="Share Tech Mono"/>
              </a:rPr>
              <a:t>, e inclui ícones do</a:t>
            </a:r>
            <a:r>
              <a:rPr lang="es-419" sz="1000">
                <a:solidFill>
                  <a:schemeClr val="dk1"/>
                </a:solidFill>
                <a:latin typeface="Share Tech Mono"/>
                <a:ea typeface="Share Tech Mono"/>
                <a:cs typeface="Share Tech Mono"/>
                <a:sym typeface="Share Tech Mono"/>
              </a:rPr>
              <a:t> </a:t>
            </a:r>
            <a:r>
              <a:rPr b="1" lang="es-419" sz="1000" u="sng">
                <a:solidFill>
                  <a:schemeClr val="dk1"/>
                </a:solidFill>
                <a:latin typeface="Share Tech Mono"/>
                <a:ea typeface="Share Tech Mono"/>
                <a:cs typeface="Share Tech Mono"/>
                <a:sym typeface="Share Tech Mono"/>
                <a:hlinkClick r:id="rId3">
                  <a:extLst>
                    <a:ext uri="{A12FA001-AC4F-418D-AE19-62706E023703}">
                      <ahyp:hlinkClr val="tx"/>
                    </a:ext>
                  </a:extLst>
                </a:hlinkClick>
              </a:rPr>
              <a:t>Flaticon</a:t>
            </a:r>
            <a:r>
              <a:rPr lang="es-419" sz="1100">
                <a:solidFill>
                  <a:schemeClr val="dk1"/>
                </a:solidFill>
                <a:latin typeface="Share Tech Mono"/>
                <a:ea typeface="Share Tech Mono"/>
                <a:cs typeface="Share Tech Mono"/>
                <a:sym typeface="Share Tech Mono"/>
              </a:rPr>
              <a:t> e imagens da</a:t>
            </a:r>
            <a:r>
              <a:rPr lang="es-419" sz="1000">
                <a:solidFill>
                  <a:schemeClr val="dk1"/>
                </a:solidFill>
                <a:latin typeface="Share Tech Mono"/>
                <a:ea typeface="Share Tech Mono"/>
                <a:cs typeface="Share Tech Mono"/>
                <a:sym typeface="Share Tech Mono"/>
              </a:rPr>
              <a:t> </a:t>
            </a:r>
            <a:r>
              <a:rPr b="1" lang="es-419" sz="1000" u="sng">
                <a:solidFill>
                  <a:schemeClr val="dk1"/>
                </a:solidFill>
                <a:latin typeface="Share Tech Mono"/>
                <a:ea typeface="Share Tech Mono"/>
                <a:cs typeface="Share Tech Mono"/>
                <a:sym typeface="Share Tech Mono"/>
                <a:hlinkClick r:id="rId4">
                  <a:extLst>
                    <a:ext uri="{A12FA001-AC4F-418D-AE19-62706E023703}">
                      <ahyp:hlinkClr val="tx"/>
                    </a:ext>
                  </a:extLst>
                </a:hlinkClick>
              </a:rPr>
              <a:t>Freepik</a:t>
            </a:r>
            <a:endParaRPr b="1" sz="1000" u="sng">
              <a:solidFill>
                <a:schemeClr val="dk1"/>
              </a:solidFill>
              <a:latin typeface="Share Tech Mono"/>
              <a:ea typeface="Share Tech Mono"/>
              <a:cs typeface="Share Tech Mono"/>
              <a:sym typeface="Share Tech Mono"/>
            </a:endParaRPr>
          </a:p>
        </p:txBody>
      </p:sp>
      <p:sp>
        <p:nvSpPr>
          <p:cNvPr id="252" name="Google Shape;252;p1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10">
    <p:spTree>
      <p:nvGrpSpPr>
        <p:cNvPr id="253" name="Shape 253"/>
        <p:cNvGrpSpPr/>
        <p:nvPr/>
      </p:nvGrpSpPr>
      <p:grpSpPr>
        <a:xfrm>
          <a:off x="0" y="0"/>
          <a:ext cx="0" cy="0"/>
          <a:chOff x="0" y="0"/>
          <a:chExt cx="0" cy="0"/>
        </a:xfrm>
      </p:grpSpPr>
      <p:grpSp>
        <p:nvGrpSpPr>
          <p:cNvPr id="254" name="Google Shape;254;p19"/>
          <p:cNvGrpSpPr/>
          <p:nvPr/>
        </p:nvGrpSpPr>
        <p:grpSpPr>
          <a:xfrm>
            <a:off x="381323" y="171414"/>
            <a:ext cx="8381354" cy="4800673"/>
            <a:chOff x="-3020376" y="537453"/>
            <a:chExt cx="11448373" cy="6557400"/>
          </a:xfrm>
        </p:grpSpPr>
        <p:sp>
          <p:nvSpPr>
            <p:cNvPr id="255" name="Google Shape;255;p19"/>
            <p:cNvSpPr/>
            <p:nvPr/>
          </p:nvSpPr>
          <p:spPr>
            <a:xfrm>
              <a:off x="-3020376" y="537453"/>
              <a:ext cx="11448300" cy="65574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256" name="Google Shape;256;p19"/>
            <p:cNvSpPr/>
            <p:nvPr/>
          </p:nvSpPr>
          <p:spPr>
            <a:xfrm>
              <a:off x="-3020303" y="537453"/>
              <a:ext cx="11448300" cy="507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grpSp>
          <p:nvGrpSpPr>
            <p:cNvPr id="257" name="Google Shape;257;p19"/>
            <p:cNvGrpSpPr/>
            <p:nvPr/>
          </p:nvGrpSpPr>
          <p:grpSpPr>
            <a:xfrm>
              <a:off x="7338381" y="690654"/>
              <a:ext cx="884791" cy="153801"/>
              <a:chOff x="7087900" y="662250"/>
              <a:chExt cx="1211711" cy="210600"/>
            </a:xfrm>
          </p:grpSpPr>
          <p:grpSp>
            <p:nvGrpSpPr>
              <p:cNvPr id="258" name="Google Shape;258;p19"/>
              <p:cNvGrpSpPr/>
              <p:nvPr/>
            </p:nvGrpSpPr>
            <p:grpSpPr>
              <a:xfrm>
                <a:off x="8089070" y="662280"/>
                <a:ext cx="210541" cy="210541"/>
                <a:chOff x="8737850" y="715475"/>
                <a:chExt cx="457200" cy="457200"/>
              </a:xfrm>
            </p:grpSpPr>
            <p:cxnSp>
              <p:nvCxnSpPr>
                <p:cNvPr id="259" name="Google Shape;259;p19"/>
                <p:cNvCxnSpPr/>
                <p:nvPr/>
              </p:nvCxnSpPr>
              <p:spPr>
                <a:xfrm>
                  <a:off x="8737850" y="715475"/>
                  <a:ext cx="457200" cy="457200"/>
                </a:xfrm>
                <a:prstGeom prst="straightConnector1">
                  <a:avLst/>
                </a:prstGeom>
                <a:noFill/>
                <a:ln cap="flat" cmpd="sng" w="9525">
                  <a:solidFill>
                    <a:schemeClr val="dk1"/>
                  </a:solidFill>
                  <a:prstDash val="solid"/>
                  <a:round/>
                  <a:headEnd len="med" w="med" type="none"/>
                  <a:tailEnd len="med" w="med" type="none"/>
                </a:ln>
              </p:spPr>
            </p:cxnSp>
            <p:cxnSp>
              <p:nvCxnSpPr>
                <p:cNvPr id="260" name="Google Shape;260;p19"/>
                <p:cNvCxnSpPr/>
                <p:nvPr/>
              </p:nvCxnSpPr>
              <p:spPr>
                <a:xfrm flipH="1">
                  <a:off x="8737850" y="715475"/>
                  <a:ext cx="457200" cy="457200"/>
                </a:xfrm>
                <a:prstGeom prst="straightConnector1">
                  <a:avLst/>
                </a:prstGeom>
                <a:noFill/>
                <a:ln cap="flat" cmpd="sng" w="9525">
                  <a:solidFill>
                    <a:schemeClr val="dk1"/>
                  </a:solidFill>
                  <a:prstDash val="solid"/>
                  <a:round/>
                  <a:headEnd len="med" w="med" type="none"/>
                  <a:tailEnd len="med" w="med" type="none"/>
                </a:ln>
              </p:spPr>
            </p:cxnSp>
          </p:grpSp>
          <p:cxnSp>
            <p:nvCxnSpPr>
              <p:cNvPr id="261" name="Google Shape;261;p19"/>
              <p:cNvCxnSpPr/>
              <p:nvPr/>
            </p:nvCxnSpPr>
            <p:spPr>
              <a:xfrm>
                <a:off x="7087900" y="767550"/>
                <a:ext cx="298800" cy="0"/>
              </a:xfrm>
              <a:prstGeom prst="straightConnector1">
                <a:avLst/>
              </a:prstGeom>
              <a:noFill/>
              <a:ln cap="flat" cmpd="sng" w="9525">
                <a:solidFill>
                  <a:schemeClr val="dk1"/>
                </a:solidFill>
                <a:prstDash val="solid"/>
                <a:round/>
                <a:headEnd len="med" w="med" type="none"/>
                <a:tailEnd len="med" w="med" type="none"/>
              </a:ln>
            </p:spPr>
          </p:cxnSp>
          <p:sp>
            <p:nvSpPr>
              <p:cNvPr id="262" name="Google Shape;262;p19"/>
              <p:cNvSpPr/>
              <p:nvPr/>
            </p:nvSpPr>
            <p:spPr>
              <a:xfrm>
                <a:off x="7632585" y="662250"/>
                <a:ext cx="210600" cy="210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grpSp>
      </p:grpSp>
      <p:sp>
        <p:nvSpPr>
          <p:cNvPr id="263" name="Google Shape;263;p1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10_1">
    <p:spTree>
      <p:nvGrpSpPr>
        <p:cNvPr id="264" name="Shape 264"/>
        <p:cNvGrpSpPr/>
        <p:nvPr/>
      </p:nvGrpSpPr>
      <p:grpSpPr>
        <a:xfrm>
          <a:off x="0" y="0"/>
          <a:ext cx="0" cy="0"/>
          <a:chOff x="0" y="0"/>
          <a:chExt cx="0" cy="0"/>
        </a:xfrm>
      </p:grpSpPr>
      <p:grpSp>
        <p:nvGrpSpPr>
          <p:cNvPr id="265" name="Google Shape;265;p20"/>
          <p:cNvGrpSpPr/>
          <p:nvPr/>
        </p:nvGrpSpPr>
        <p:grpSpPr>
          <a:xfrm>
            <a:off x="716075" y="156450"/>
            <a:ext cx="7711918" cy="4830981"/>
            <a:chOff x="-2105881" y="537468"/>
            <a:chExt cx="10533968" cy="6598800"/>
          </a:xfrm>
        </p:grpSpPr>
        <p:sp>
          <p:nvSpPr>
            <p:cNvPr id="266" name="Google Shape;266;p20"/>
            <p:cNvSpPr/>
            <p:nvPr/>
          </p:nvSpPr>
          <p:spPr>
            <a:xfrm>
              <a:off x="-2105881" y="537468"/>
              <a:ext cx="10533900" cy="65988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267" name="Google Shape;267;p20"/>
            <p:cNvSpPr/>
            <p:nvPr/>
          </p:nvSpPr>
          <p:spPr>
            <a:xfrm>
              <a:off x="-2105814" y="537469"/>
              <a:ext cx="10533900" cy="507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grpSp>
          <p:nvGrpSpPr>
            <p:cNvPr id="268" name="Google Shape;268;p20"/>
            <p:cNvGrpSpPr/>
            <p:nvPr/>
          </p:nvGrpSpPr>
          <p:grpSpPr>
            <a:xfrm>
              <a:off x="7338381" y="690654"/>
              <a:ext cx="884791" cy="153801"/>
              <a:chOff x="7087900" y="662250"/>
              <a:chExt cx="1211711" cy="210600"/>
            </a:xfrm>
          </p:grpSpPr>
          <p:grpSp>
            <p:nvGrpSpPr>
              <p:cNvPr id="269" name="Google Shape;269;p20"/>
              <p:cNvGrpSpPr/>
              <p:nvPr/>
            </p:nvGrpSpPr>
            <p:grpSpPr>
              <a:xfrm>
                <a:off x="8089070" y="662280"/>
                <a:ext cx="210541" cy="210541"/>
                <a:chOff x="8737850" y="715475"/>
                <a:chExt cx="457200" cy="457200"/>
              </a:xfrm>
            </p:grpSpPr>
            <p:cxnSp>
              <p:nvCxnSpPr>
                <p:cNvPr id="270" name="Google Shape;270;p20"/>
                <p:cNvCxnSpPr/>
                <p:nvPr/>
              </p:nvCxnSpPr>
              <p:spPr>
                <a:xfrm>
                  <a:off x="8737850" y="715475"/>
                  <a:ext cx="457200" cy="457200"/>
                </a:xfrm>
                <a:prstGeom prst="straightConnector1">
                  <a:avLst/>
                </a:prstGeom>
                <a:noFill/>
                <a:ln cap="flat" cmpd="sng" w="9525">
                  <a:solidFill>
                    <a:schemeClr val="dk1"/>
                  </a:solidFill>
                  <a:prstDash val="solid"/>
                  <a:round/>
                  <a:headEnd len="med" w="med" type="none"/>
                  <a:tailEnd len="med" w="med" type="none"/>
                </a:ln>
              </p:spPr>
            </p:cxnSp>
            <p:cxnSp>
              <p:nvCxnSpPr>
                <p:cNvPr id="271" name="Google Shape;271;p20"/>
                <p:cNvCxnSpPr/>
                <p:nvPr/>
              </p:nvCxnSpPr>
              <p:spPr>
                <a:xfrm flipH="1">
                  <a:off x="8737850" y="715475"/>
                  <a:ext cx="457200" cy="457200"/>
                </a:xfrm>
                <a:prstGeom prst="straightConnector1">
                  <a:avLst/>
                </a:prstGeom>
                <a:noFill/>
                <a:ln cap="flat" cmpd="sng" w="9525">
                  <a:solidFill>
                    <a:schemeClr val="dk1"/>
                  </a:solidFill>
                  <a:prstDash val="solid"/>
                  <a:round/>
                  <a:headEnd len="med" w="med" type="none"/>
                  <a:tailEnd len="med" w="med" type="none"/>
                </a:ln>
              </p:spPr>
            </p:cxnSp>
          </p:grpSp>
          <p:cxnSp>
            <p:nvCxnSpPr>
              <p:cNvPr id="272" name="Google Shape;272;p20"/>
              <p:cNvCxnSpPr/>
              <p:nvPr/>
            </p:nvCxnSpPr>
            <p:spPr>
              <a:xfrm>
                <a:off x="7087900" y="767550"/>
                <a:ext cx="298800" cy="0"/>
              </a:xfrm>
              <a:prstGeom prst="straightConnector1">
                <a:avLst/>
              </a:prstGeom>
              <a:noFill/>
              <a:ln cap="flat" cmpd="sng" w="9525">
                <a:solidFill>
                  <a:schemeClr val="dk1"/>
                </a:solidFill>
                <a:prstDash val="solid"/>
                <a:round/>
                <a:headEnd len="med" w="med" type="none"/>
                <a:tailEnd len="med" w="med" type="none"/>
              </a:ln>
            </p:spPr>
          </p:cxnSp>
          <p:sp>
            <p:nvSpPr>
              <p:cNvPr id="273" name="Google Shape;273;p20"/>
              <p:cNvSpPr/>
              <p:nvPr/>
            </p:nvSpPr>
            <p:spPr>
              <a:xfrm>
                <a:off x="7632585" y="662250"/>
                <a:ext cx="210600" cy="210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grpSp>
      </p:grpSp>
      <p:sp>
        <p:nvSpPr>
          <p:cNvPr id="274" name="Google Shape;274;p2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2" name="Shape 22"/>
        <p:cNvGrpSpPr/>
        <p:nvPr/>
      </p:nvGrpSpPr>
      <p:grpSpPr>
        <a:xfrm>
          <a:off x="0" y="0"/>
          <a:ext cx="0" cy="0"/>
          <a:chOff x="0" y="0"/>
          <a:chExt cx="0" cy="0"/>
        </a:xfrm>
      </p:grpSpPr>
      <p:grpSp>
        <p:nvGrpSpPr>
          <p:cNvPr id="23" name="Google Shape;23;p3"/>
          <p:cNvGrpSpPr/>
          <p:nvPr/>
        </p:nvGrpSpPr>
        <p:grpSpPr>
          <a:xfrm>
            <a:off x="716075" y="537450"/>
            <a:ext cx="7711918" cy="4068646"/>
            <a:chOff x="-2105881" y="537468"/>
            <a:chExt cx="10533968" cy="5557500"/>
          </a:xfrm>
        </p:grpSpPr>
        <p:sp>
          <p:nvSpPr>
            <p:cNvPr id="24" name="Google Shape;24;p3"/>
            <p:cNvSpPr/>
            <p:nvPr/>
          </p:nvSpPr>
          <p:spPr>
            <a:xfrm>
              <a:off x="-2105881" y="537468"/>
              <a:ext cx="10533900" cy="55575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25" name="Google Shape;25;p3"/>
            <p:cNvSpPr/>
            <p:nvPr/>
          </p:nvSpPr>
          <p:spPr>
            <a:xfrm>
              <a:off x="-2105814" y="537469"/>
              <a:ext cx="10533900" cy="507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grpSp>
          <p:nvGrpSpPr>
            <p:cNvPr id="26" name="Google Shape;26;p3"/>
            <p:cNvGrpSpPr/>
            <p:nvPr/>
          </p:nvGrpSpPr>
          <p:grpSpPr>
            <a:xfrm>
              <a:off x="7338381" y="690654"/>
              <a:ext cx="884791" cy="153801"/>
              <a:chOff x="7087900" y="662250"/>
              <a:chExt cx="1211711" cy="210600"/>
            </a:xfrm>
          </p:grpSpPr>
          <p:grpSp>
            <p:nvGrpSpPr>
              <p:cNvPr id="27" name="Google Shape;27;p3"/>
              <p:cNvGrpSpPr/>
              <p:nvPr/>
            </p:nvGrpSpPr>
            <p:grpSpPr>
              <a:xfrm>
                <a:off x="8089070" y="662280"/>
                <a:ext cx="210541" cy="210541"/>
                <a:chOff x="8737850" y="715475"/>
                <a:chExt cx="457200" cy="457200"/>
              </a:xfrm>
            </p:grpSpPr>
            <p:cxnSp>
              <p:nvCxnSpPr>
                <p:cNvPr id="28" name="Google Shape;28;p3"/>
                <p:cNvCxnSpPr/>
                <p:nvPr/>
              </p:nvCxnSpPr>
              <p:spPr>
                <a:xfrm>
                  <a:off x="8737850" y="715475"/>
                  <a:ext cx="457200" cy="457200"/>
                </a:xfrm>
                <a:prstGeom prst="straightConnector1">
                  <a:avLst/>
                </a:prstGeom>
                <a:noFill/>
                <a:ln cap="flat" cmpd="sng" w="9525">
                  <a:solidFill>
                    <a:schemeClr val="dk1"/>
                  </a:solidFill>
                  <a:prstDash val="solid"/>
                  <a:round/>
                  <a:headEnd len="med" w="med" type="none"/>
                  <a:tailEnd len="med" w="med" type="none"/>
                </a:ln>
              </p:spPr>
            </p:cxnSp>
            <p:cxnSp>
              <p:nvCxnSpPr>
                <p:cNvPr id="29" name="Google Shape;29;p3"/>
                <p:cNvCxnSpPr/>
                <p:nvPr/>
              </p:nvCxnSpPr>
              <p:spPr>
                <a:xfrm flipH="1">
                  <a:off x="8737850" y="715475"/>
                  <a:ext cx="457200" cy="457200"/>
                </a:xfrm>
                <a:prstGeom prst="straightConnector1">
                  <a:avLst/>
                </a:prstGeom>
                <a:noFill/>
                <a:ln cap="flat" cmpd="sng" w="9525">
                  <a:solidFill>
                    <a:schemeClr val="dk1"/>
                  </a:solidFill>
                  <a:prstDash val="solid"/>
                  <a:round/>
                  <a:headEnd len="med" w="med" type="none"/>
                  <a:tailEnd len="med" w="med" type="none"/>
                </a:ln>
              </p:spPr>
            </p:cxnSp>
          </p:grpSp>
          <p:cxnSp>
            <p:nvCxnSpPr>
              <p:cNvPr id="30" name="Google Shape;30;p3"/>
              <p:cNvCxnSpPr/>
              <p:nvPr/>
            </p:nvCxnSpPr>
            <p:spPr>
              <a:xfrm>
                <a:off x="7087900" y="767550"/>
                <a:ext cx="298800" cy="0"/>
              </a:xfrm>
              <a:prstGeom prst="straightConnector1">
                <a:avLst/>
              </a:prstGeom>
              <a:noFill/>
              <a:ln cap="flat" cmpd="sng" w="9525">
                <a:solidFill>
                  <a:schemeClr val="dk1"/>
                </a:solidFill>
                <a:prstDash val="solid"/>
                <a:round/>
                <a:headEnd len="med" w="med" type="none"/>
                <a:tailEnd len="med" w="med" type="none"/>
              </a:ln>
            </p:spPr>
          </p:cxnSp>
          <p:sp>
            <p:nvSpPr>
              <p:cNvPr id="31" name="Google Shape;31;p3"/>
              <p:cNvSpPr/>
              <p:nvPr/>
            </p:nvSpPr>
            <p:spPr>
              <a:xfrm>
                <a:off x="7632585" y="662250"/>
                <a:ext cx="210600" cy="210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grpSp>
      </p:grpSp>
      <p:sp>
        <p:nvSpPr>
          <p:cNvPr id="32" name="Google Shape;32;p3"/>
          <p:cNvSpPr txBox="1"/>
          <p:nvPr>
            <p:ph type="title"/>
          </p:nvPr>
        </p:nvSpPr>
        <p:spPr>
          <a:xfrm>
            <a:off x="4480750" y="1597469"/>
            <a:ext cx="3384600" cy="12231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sz="39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33" name="Google Shape;33;p3"/>
          <p:cNvSpPr txBox="1"/>
          <p:nvPr>
            <p:ph hasCustomPrompt="1" idx="2" type="title"/>
          </p:nvPr>
        </p:nvSpPr>
        <p:spPr>
          <a:xfrm>
            <a:off x="2234514" y="2107351"/>
            <a:ext cx="1223100" cy="12231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10000"/>
              <a:buNone/>
              <a:defRPr sz="7200">
                <a:solidFill>
                  <a:schemeClr val="lt2"/>
                </a:solidFill>
              </a:defRPr>
            </a:lvl1pPr>
            <a:lvl2pPr lvl="1" rtl="0" algn="ctr">
              <a:spcBef>
                <a:spcPts val="0"/>
              </a:spcBef>
              <a:spcAft>
                <a:spcPts val="0"/>
              </a:spcAft>
              <a:buSzPts val="10000"/>
              <a:buNone/>
              <a:defRPr sz="10000"/>
            </a:lvl2pPr>
            <a:lvl3pPr lvl="2" rtl="0" algn="ctr">
              <a:spcBef>
                <a:spcPts val="0"/>
              </a:spcBef>
              <a:spcAft>
                <a:spcPts val="0"/>
              </a:spcAft>
              <a:buSzPts val="10000"/>
              <a:buNone/>
              <a:defRPr sz="10000"/>
            </a:lvl3pPr>
            <a:lvl4pPr lvl="3" rtl="0" algn="ctr">
              <a:spcBef>
                <a:spcPts val="0"/>
              </a:spcBef>
              <a:spcAft>
                <a:spcPts val="0"/>
              </a:spcAft>
              <a:buSzPts val="10000"/>
              <a:buNone/>
              <a:defRPr sz="10000"/>
            </a:lvl4pPr>
            <a:lvl5pPr lvl="4" rtl="0" algn="ctr">
              <a:spcBef>
                <a:spcPts val="0"/>
              </a:spcBef>
              <a:spcAft>
                <a:spcPts val="0"/>
              </a:spcAft>
              <a:buSzPts val="10000"/>
              <a:buNone/>
              <a:defRPr sz="10000"/>
            </a:lvl5pPr>
            <a:lvl6pPr lvl="5" rtl="0" algn="ctr">
              <a:spcBef>
                <a:spcPts val="0"/>
              </a:spcBef>
              <a:spcAft>
                <a:spcPts val="0"/>
              </a:spcAft>
              <a:buSzPts val="10000"/>
              <a:buNone/>
              <a:defRPr sz="10000"/>
            </a:lvl6pPr>
            <a:lvl7pPr lvl="6" rtl="0" algn="ctr">
              <a:spcBef>
                <a:spcPts val="0"/>
              </a:spcBef>
              <a:spcAft>
                <a:spcPts val="0"/>
              </a:spcAft>
              <a:buSzPts val="10000"/>
              <a:buNone/>
              <a:defRPr sz="10000"/>
            </a:lvl7pPr>
            <a:lvl8pPr lvl="7" rtl="0" algn="ctr">
              <a:spcBef>
                <a:spcPts val="0"/>
              </a:spcBef>
              <a:spcAft>
                <a:spcPts val="0"/>
              </a:spcAft>
              <a:buSzPts val="10000"/>
              <a:buNone/>
              <a:defRPr sz="10000"/>
            </a:lvl8pPr>
            <a:lvl9pPr lvl="8" rtl="0" algn="ctr">
              <a:spcBef>
                <a:spcPts val="0"/>
              </a:spcBef>
              <a:spcAft>
                <a:spcPts val="0"/>
              </a:spcAft>
              <a:buSzPts val="10000"/>
              <a:buNone/>
              <a:defRPr sz="10000"/>
            </a:lvl9pPr>
          </a:lstStyle>
          <a:p>
            <a:r>
              <a:t>xx%</a:t>
            </a:r>
          </a:p>
        </p:txBody>
      </p:sp>
      <p:sp>
        <p:nvSpPr>
          <p:cNvPr id="34" name="Google Shape;34;p3"/>
          <p:cNvSpPr txBox="1"/>
          <p:nvPr>
            <p:ph idx="1" type="subTitle"/>
          </p:nvPr>
        </p:nvSpPr>
        <p:spPr>
          <a:xfrm>
            <a:off x="4480750" y="2820325"/>
            <a:ext cx="3384600" cy="725700"/>
          </a:xfrm>
          <a:prstGeom prst="rect">
            <a:avLst/>
          </a:prstGeom>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lvl1pPr lvl="0">
              <a:lnSpc>
                <a:spcPct val="100000"/>
              </a:lnSpc>
              <a:spcBef>
                <a:spcPts val="0"/>
              </a:spcBef>
              <a:spcAft>
                <a:spcPts val="0"/>
              </a:spcAft>
              <a:buSzPts val="1200"/>
              <a:buNone/>
              <a:defRPr sz="1600"/>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p:txBody>
      </p:sp>
      <p:sp>
        <p:nvSpPr>
          <p:cNvPr id="35" name="Google Shape;35;p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6" name="Shape 36"/>
        <p:cNvGrpSpPr/>
        <p:nvPr/>
      </p:nvGrpSpPr>
      <p:grpSpPr>
        <a:xfrm>
          <a:off x="0" y="0"/>
          <a:ext cx="0" cy="0"/>
          <a:chOff x="0" y="0"/>
          <a:chExt cx="0" cy="0"/>
        </a:xfrm>
      </p:grpSpPr>
      <p:grpSp>
        <p:nvGrpSpPr>
          <p:cNvPr id="37" name="Google Shape;37;p4"/>
          <p:cNvGrpSpPr/>
          <p:nvPr/>
        </p:nvGrpSpPr>
        <p:grpSpPr>
          <a:xfrm>
            <a:off x="381323" y="171414"/>
            <a:ext cx="8381354" cy="4800673"/>
            <a:chOff x="-3020376" y="537453"/>
            <a:chExt cx="11448373" cy="6557400"/>
          </a:xfrm>
        </p:grpSpPr>
        <p:sp>
          <p:nvSpPr>
            <p:cNvPr id="38" name="Google Shape;38;p4"/>
            <p:cNvSpPr/>
            <p:nvPr/>
          </p:nvSpPr>
          <p:spPr>
            <a:xfrm>
              <a:off x="-3020376" y="537453"/>
              <a:ext cx="11448300" cy="65574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39" name="Google Shape;39;p4"/>
            <p:cNvSpPr/>
            <p:nvPr/>
          </p:nvSpPr>
          <p:spPr>
            <a:xfrm>
              <a:off x="-3020303" y="537453"/>
              <a:ext cx="11448300" cy="507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grpSp>
          <p:nvGrpSpPr>
            <p:cNvPr id="40" name="Google Shape;40;p4"/>
            <p:cNvGrpSpPr/>
            <p:nvPr/>
          </p:nvGrpSpPr>
          <p:grpSpPr>
            <a:xfrm>
              <a:off x="7338381" y="690654"/>
              <a:ext cx="884791" cy="153801"/>
              <a:chOff x="7087900" y="662250"/>
              <a:chExt cx="1211711" cy="210600"/>
            </a:xfrm>
          </p:grpSpPr>
          <p:grpSp>
            <p:nvGrpSpPr>
              <p:cNvPr id="41" name="Google Shape;41;p4"/>
              <p:cNvGrpSpPr/>
              <p:nvPr/>
            </p:nvGrpSpPr>
            <p:grpSpPr>
              <a:xfrm>
                <a:off x="8089070" y="662280"/>
                <a:ext cx="210541" cy="210541"/>
                <a:chOff x="8737850" y="715475"/>
                <a:chExt cx="457200" cy="457200"/>
              </a:xfrm>
            </p:grpSpPr>
            <p:cxnSp>
              <p:nvCxnSpPr>
                <p:cNvPr id="42" name="Google Shape;42;p4"/>
                <p:cNvCxnSpPr/>
                <p:nvPr/>
              </p:nvCxnSpPr>
              <p:spPr>
                <a:xfrm>
                  <a:off x="8737850" y="715475"/>
                  <a:ext cx="457200" cy="457200"/>
                </a:xfrm>
                <a:prstGeom prst="straightConnector1">
                  <a:avLst/>
                </a:prstGeom>
                <a:noFill/>
                <a:ln cap="flat" cmpd="sng" w="9525">
                  <a:solidFill>
                    <a:schemeClr val="dk1"/>
                  </a:solidFill>
                  <a:prstDash val="solid"/>
                  <a:round/>
                  <a:headEnd len="med" w="med" type="none"/>
                  <a:tailEnd len="med" w="med" type="none"/>
                </a:ln>
              </p:spPr>
            </p:cxnSp>
            <p:cxnSp>
              <p:nvCxnSpPr>
                <p:cNvPr id="43" name="Google Shape;43;p4"/>
                <p:cNvCxnSpPr/>
                <p:nvPr/>
              </p:nvCxnSpPr>
              <p:spPr>
                <a:xfrm flipH="1">
                  <a:off x="8737850" y="715475"/>
                  <a:ext cx="457200" cy="457200"/>
                </a:xfrm>
                <a:prstGeom prst="straightConnector1">
                  <a:avLst/>
                </a:prstGeom>
                <a:noFill/>
                <a:ln cap="flat" cmpd="sng" w="9525">
                  <a:solidFill>
                    <a:schemeClr val="dk1"/>
                  </a:solidFill>
                  <a:prstDash val="solid"/>
                  <a:round/>
                  <a:headEnd len="med" w="med" type="none"/>
                  <a:tailEnd len="med" w="med" type="none"/>
                </a:ln>
              </p:spPr>
            </p:cxnSp>
          </p:grpSp>
          <p:cxnSp>
            <p:nvCxnSpPr>
              <p:cNvPr id="44" name="Google Shape;44;p4"/>
              <p:cNvCxnSpPr/>
              <p:nvPr/>
            </p:nvCxnSpPr>
            <p:spPr>
              <a:xfrm>
                <a:off x="7087900" y="767550"/>
                <a:ext cx="298800" cy="0"/>
              </a:xfrm>
              <a:prstGeom prst="straightConnector1">
                <a:avLst/>
              </a:prstGeom>
              <a:noFill/>
              <a:ln cap="flat" cmpd="sng" w="9525">
                <a:solidFill>
                  <a:schemeClr val="dk1"/>
                </a:solidFill>
                <a:prstDash val="solid"/>
                <a:round/>
                <a:headEnd len="med" w="med" type="none"/>
                <a:tailEnd len="med" w="med" type="none"/>
              </a:ln>
            </p:spPr>
          </p:cxnSp>
          <p:sp>
            <p:nvSpPr>
              <p:cNvPr id="45" name="Google Shape;45;p4"/>
              <p:cNvSpPr/>
              <p:nvPr/>
            </p:nvSpPr>
            <p:spPr>
              <a:xfrm>
                <a:off x="7632585" y="662250"/>
                <a:ext cx="210600" cy="210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grpSp>
      </p:grpSp>
      <p:sp>
        <p:nvSpPr>
          <p:cNvPr id="46" name="Google Shape;46;p4"/>
          <p:cNvSpPr txBox="1"/>
          <p:nvPr>
            <p:ph type="title"/>
          </p:nvPr>
        </p:nvSpPr>
        <p:spPr>
          <a:xfrm>
            <a:off x="720000" y="537450"/>
            <a:ext cx="77040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47" name="Google Shape;47;p4"/>
          <p:cNvSpPr txBox="1"/>
          <p:nvPr>
            <p:ph idx="1" type="body"/>
          </p:nvPr>
        </p:nvSpPr>
        <p:spPr>
          <a:xfrm>
            <a:off x="720000" y="1110150"/>
            <a:ext cx="7704000" cy="327000"/>
          </a:xfrm>
          <a:prstGeom prst="rect">
            <a:avLst/>
          </a:prstGeom>
        </p:spPr>
        <p:txBody>
          <a:bodyPr anchorCtr="0" anchor="t" bIns="91425" lIns="91425" spcFirstLastPara="1" rIns="91425" wrap="square" tIns="91425">
            <a:noAutofit/>
          </a:bodyPr>
          <a:lstStyle>
            <a:lvl1pPr indent="-304800" lvl="0" marL="457200">
              <a:lnSpc>
                <a:spcPct val="100000"/>
              </a:lnSpc>
              <a:spcBef>
                <a:spcPts val="0"/>
              </a:spcBef>
              <a:spcAft>
                <a:spcPts val="0"/>
              </a:spcAft>
              <a:buClr>
                <a:srgbClr val="434343"/>
              </a:buClr>
              <a:buSzPts val="1200"/>
              <a:buAutoNum type="arabicPeriod"/>
              <a:defRPr sz="1200"/>
            </a:lvl1pPr>
            <a:lvl2pPr indent="-304800" lvl="1" marL="914400">
              <a:spcBef>
                <a:spcPts val="0"/>
              </a:spcBef>
              <a:spcAft>
                <a:spcPts val="0"/>
              </a:spcAft>
              <a:buClr>
                <a:srgbClr val="434343"/>
              </a:buClr>
              <a:buSzPts val="1200"/>
              <a:buFont typeface="Roboto Condensed Light"/>
              <a:buAutoNum type="alphaLcPeriod"/>
              <a:defRPr/>
            </a:lvl2pPr>
            <a:lvl3pPr indent="-304800" lvl="2" marL="1371600">
              <a:spcBef>
                <a:spcPts val="0"/>
              </a:spcBef>
              <a:spcAft>
                <a:spcPts val="0"/>
              </a:spcAft>
              <a:buClr>
                <a:srgbClr val="434343"/>
              </a:buClr>
              <a:buSzPts val="1200"/>
              <a:buFont typeface="Roboto Condensed Light"/>
              <a:buAutoNum type="romanLcPeriod"/>
              <a:defRPr/>
            </a:lvl3pPr>
            <a:lvl4pPr indent="-304800" lvl="3" marL="1828800">
              <a:spcBef>
                <a:spcPts val="0"/>
              </a:spcBef>
              <a:spcAft>
                <a:spcPts val="0"/>
              </a:spcAft>
              <a:buClr>
                <a:srgbClr val="434343"/>
              </a:buClr>
              <a:buSzPts val="1200"/>
              <a:buFont typeface="Roboto Condensed Light"/>
              <a:buAutoNum type="arabicPeriod"/>
              <a:defRPr/>
            </a:lvl4pPr>
            <a:lvl5pPr indent="-304800" lvl="4" marL="2286000">
              <a:spcBef>
                <a:spcPts val="0"/>
              </a:spcBef>
              <a:spcAft>
                <a:spcPts val="0"/>
              </a:spcAft>
              <a:buClr>
                <a:srgbClr val="434343"/>
              </a:buClr>
              <a:buSzPts val="1200"/>
              <a:buFont typeface="Roboto Condensed Light"/>
              <a:buAutoNum type="alphaLcPeriod"/>
              <a:defRPr/>
            </a:lvl5pPr>
            <a:lvl6pPr indent="-304800" lvl="5" marL="2743200">
              <a:spcBef>
                <a:spcPts val="0"/>
              </a:spcBef>
              <a:spcAft>
                <a:spcPts val="0"/>
              </a:spcAft>
              <a:buClr>
                <a:srgbClr val="434343"/>
              </a:buClr>
              <a:buSzPts val="1200"/>
              <a:buFont typeface="Roboto Condensed Light"/>
              <a:buAutoNum type="romanLcPeriod"/>
              <a:defRPr/>
            </a:lvl6pPr>
            <a:lvl7pPr indent="-304800" lvl="6" marL="3200400">
              <a:spcBef>
                <a:spcPts val="0"/>
              </a:spcBef>
              <a:spcAft>
                <a:spcPts val="0"/>
              </a:spcAft>
              <a:buClr>
                <a:srgbClr val="434343"/>
              </a:buClr>
              <a:buSzPts val="1200"/>
              <a:buFont typeface="Roboto Condensed Light"/>
              <a:buAutoNum type="arabicPeriod"/>
              <a:defRPr/>
            </a:lvl7pPr>
            <a:lvl8pPr indent="-304800" lvl="7" marL="3657600">
              <a:spcBef>
                <a:spcPts val="0"/>
              </a:spcBef>
              <a:spcAft>
                <a:spcPts val="0"/>
              </a:spcAft>
              <a:buClr>
                <a:srgbClr val="434343"/>
              </a:buClr>
              <a:buSzPts val="1200"/>
              <a:buFont typeface="Roboto Condensed Light"/>
              <a:buAutoNum type="alphaLcPeriod"/>
              <a:defRPr/>
            </a:lvl8pPr>
            <a:lvl9pPr indent="-304800" lvl="8" marL="4114800">
              <a:spcBef>
                <a:spcPts val="0"/>
              </a:spcBef>
              <a:spcAft>
                <a:spcPts val="0"/>
              </a:spcAft>
              <a:buClr>
                <a:srgbClr val="434343"/>
              </a:buClr>
              <a:buSzPts val="1200"/>
              <a:buFont typeface="Roboto Condensed Light"/>
              <a:buAutoNum type="romanLcPeriod"/>
              <a:defRPr/>
            </a:lvl9pPr>
          </a:lstStyle>
          <a:p/>
        </p:txBody>
      </p:sp>
      <p:sp>
        <p:nvSpPr>
          <p:cNvPr id="48" name="Google Shape;48;p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9" name="Shape 49"/>
        <p:cNvGrpSpPr/>
        <p:nvPr/>
      </p:nvGrpSpPr>
      <p:grpSpPr>
        <a:xfrm>
          <a:off x="0" y="0"/>
          <a:ext cx="0" cy="0"/>
          <a:chOff x="0" y="0"/>
          <a:chExt cx="0" cy="0"/>
        </a:xfrm>
      </p:grpSpPr>
      <p:grpSp>
        <p:nvGrpSpPr>
          <p:cNvPr id="50" name="Google Shape;50;p5"/>
          <p:cNvGrpSpPr/>
          <p:nvPr/>
        </p:nvGrpSpPr>
        <p:grpSpPr>
          <a:xfrm>
            <a:off x="381323" y="171414"/>
            <a:ext cx="8381354" cy="4800673"/>
            <a:chOff x="-3020376" y="537453"/>
            <a:chExt cx="11448373" cy="6557400"/>
          </a:xfrm>
        </p:grpSpPr>
        <p:sp>
          <p:nvSpPr>
            <p:cNvPr id="51" name="Google Shape;51;p5"/>
            <p:cNvSpPr/>
            <p:nvPr/>
          </p:nvSpPr>
          <p:spPr>
            <a:xfrm>
              <a:off x="-3020376" y="537453"/>
              <a:ext cx="11448300" cy="65574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52" name="Google Shape;52;p5"/>
            <p:cNvSpPr/>
            <p:nvPr/>
          </p:nvSpPr>
          <p:spPr>
            <a:xfrm>
              <a:off x="-3020303" y="537453"/>
              <a:ext cx="11448300" cy="507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grpSp>
          <p:nvGrpSpPr>
            <p:cNvPr id="53" name="Google Shape;53;p5"/>
            <p:cNvGrpSpPr/>
            <p:nvPr/>
          </p:nvGrpSpPr>
          <p:grpSpPr>
            <a:xfrm>
              <a:off x="7338381" y="690654"/>
              <a:ext cx="884791" cy="153801"/>
              <a:chOff x="7087900" y="662250"/>
              <a:chExt cx="1211711" cy="210600"/>
            </a:xfrm>
          </p:grpSpPr>
          <p:grpSp>
            <p:nvGrpSpPr>
              <p:cNvPr id="54" name="Google Shape;54;p5"/>
              <p:cNvGrpSpPr/>
              <p:nvPr/>
            </p:nvGrpSpPr>
            <p:grpSpPr>
              <a:xfrm>
                <a:off x="8089070" y="662280"/>
                <a:ext cx="210541" cy="210541"/>
                <a:chOff x="8737850" y="715475"/>
                <a:chExt cx="457200" cy="457200"/>
              </a:xfrm>
            </p:grpSpPr>
            <p:cxnSp>
              <p:nvCxnSpPr>
                <p:cNvPr id="55" name="Google Shape;55;p5"/>
                <p:cNvCxnSpPr/>
                <p:nvPr/>
              </p:nvCxnSpPr>
              <p:spPr>
                <a:xfrm>
                  <a:off x="8737850" y="715475"/>
                  <a:ext cx="457200" cy="457200"/>
                </a:xfrm>
                <a:prstGeom prst="straightConnector1">
                  <a:avLst/>
                </a:prstGeom>
                <a:noFill/>
                <a:ln cap="flat" cmpd="sng" w="9525">
                  <a:solidFill>
                    <a:schemeClr val="dk1"/>
                  </a:solidFill>
                  <a:prstDash val="solid"/>
                  <a:round/>
                  <a:headEnd len="med" w="med" type="none"/>
                  <a:tailEnd len="med" w="med" type="none"/>
                </a:ln>
              </p:spPr>
            </p:cxnSp>
            <p:cxnSp>
              <p:nvCxnSpPr>
                <p:cNvPr id="56" name="Google Shape;56;p5"/>
                <p:cNvCxnSpPr/>
                <p:nvPr/>
              </p:nvCxnSpPr>
              <p:spPr>
                <a:xfrm flipH="1">
                  <a:off x="8737850" y="715475"/>
                  <a:ext cx="457200" cy="457200"/>
                </a:xfrm>
                <a:prstGeom prst="straightConnector1">
                  <a:avLst/>
                </a:prstGeom>
                <a:noFill/>
                <a:ln cap="flat" cmpd="sng" w="9525">
                  <a:solidFill>
                    <a:schemeClr val="dk1"/>
                  </a:solidFill>
                  <a:prstDash val="solid"/>
                  <a:round/>
                  <a:headEnd len="med" w="med" type="none"/>
                  <a:tailEnd len="med" w="med" type="none"/>
                </a:ln>
              </p:spPr>
            </p:cxnSp>
          </p:grpSp>
          <p:cxnSp>
            <p:nvCxnSpPr>
              <p:cNvPr id="57" name="Google Shape;57;p5"/>
              <p:cNvCxnSpPr/>
              <p:nvPr/>
            </p:nvCxnSpPr>
            <p:spPr>
              <a:xfrm>
                <a:off x="7087900" y="767550"/>
                <a:ext cx="298800" cy="0"/>
              </a:xfrm>
              <a:prstGeom prst="straightConnector1">
                <a:avLst/>
              </a:prstGeom>
              <a:noFill/>
              <a:ln cap="flat" cmpd="sng" w="9525">
                <a:solidFill>
                  <a:schemeClr val="dk1"/>
                </a:solidFill>
                <a:prstDash val="solid"/>
                <a:round/>
                <a:headEnd len="med" w="med" type="none"/>
                <a:tailEnd len="med" w="med" type="none"/>
              </a:ln>
            </p:spPr>
          </p:cxnSp>
          <p:sp>
            <p:nvSpPr>
              <p:cNvPr id="58" name="Google Shape;58;p5"/>
              <p:cNvSpPr/>
              <p:nvPr/>
            </p:nvSpPr>
            <p:spPr>
              <a:xfrm>
                <a:off x="7632585" y="662250"/>
                <a:ext cx="210600" cy="210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grpSp>
      </p:grpSp>
      <p:sp>
        <p:nvSpPr>
          <p:cNvPr id="59" name="Google Shape;59;p5"/>
          <p:cNvSpPr txBox="1"/>
          <p:nvPr>
            <p:ph type="title"/>
          </p:nvPr>
        </p:nvSpPr>
        <p:spPr>
          <a:xfrm>
            <a:off x="720000" y="537450"/>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60" name="Google Shape;60;p5"/>
          <p:cNvSpPr txBox="1"/>
          <p:nvPr>
            <p:ph idx="1" type="body"/>
          </p:nvPr>
        </p:nvSpPr>
        <p:spPr>
          <a:xfrm>
            <a:off x="721125" y="1202800"/>
            <a:ext cx="3759300" cy="34089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a:lvl1pPr>
            <a:lvl2pPr indent="-330200" lvl="1" marL="914400" rtl="0">
              <a:lnSpc>
                <a:spcPct val="115000"/>
              </a:lnSpc>
              <a:spcBef>
                <a:spcPts val="0"/>
              </a:spcBef>
              <a:spcAft>
                <a:spcPts val="0"/>
              </a:spcAft>
              <a:buSzPts val="1600"/>
              <a:buChar char="○"/>
              <a:defRPr sz="1200"/>
            </a:lvl2pPr>
            <a:lvl3pPr indent="-330200" lvl="2" marL="1371600" rtl="0">
              <a:lnSpc>
                <a:spcPct val="115000"/>
              </a:lnSpc>
              <a:spcBef>
                <a:spcPts val="0"/>
              </a:spcBef>
              <a:spcAft>
                <a:spcPts val="0"/>
              </a:spcAft>
              <a:buSzPts val="1600"/>
              <a:buChar char="■"/>
              <a:defRPr/>
            </a:lvl3pPr>
            <a:lvl4pPr indent="-330200" lvl="3" marL="1828800" rtl="0">
              <a:lnSpc>
                <a:spcPct val="115000"/>
              </a:lnSpc>
              <a:spcBef>
                <a:spcPts val="0"/>
              </a:spcBef>
              <a:spcAft>
                <a:spcPts val="0"/>
              </a:spcAft>
              <a:buSzPts val="1600"/>
              <a:buChar char="●"/>
              <a:defRPr/>
            </a:lvl4pPr>
            <a:lvl5pPr indent="-330200" lvl="4" marL="2286000" rtl="0">
              <a:lnSpc>
                <a:spcPct val="115000"/>
              </a:lnSpc>
              <a:spcBef>
                <a:spcPts val="0"/>
              </a:spcBef>
              <a:spcAft>
                <a:spcPts val="0"/>
              </a:spcAft>
              <a:buSzPts val="1600"/>
              <a:buChar char="○"/>
              <a:defRPr/>
            </a:lvl5pPr>
            <a:lvl6pPr indent="-330200" lvl="5" marL="2743200" rtl="0">
              <a:lnSpc>
                <a:spcPct val="115000"/>
              </a:lnSpc>
              <a:spcBef>
                <a:spcPts val="0"/>
              </a:spcBef>
              <a:spcAft>
                <a:spcPts val="0"/>
              </a:spcAft>
              <a:buSzPts val="1600"/>
              <a:buChar char="■"/>
              <a:defRPr/>
            </a:lvl6pPr>
            <a:lvl7pPr indent="-330200" lvl="6" marL="3200400" rtl="0">
              <a:lnSpc>
                <a:spcPct val="115000"/>
              </a:lnSpc>
              <a:spcBef>
                <a:spcPts val="0"/>
              </a:spcBef>
              <a:spcAft>
                <a:spcPts val="0"/>
              </a:spcAft>
              <a:buSzPts val="1600"/>
              <a:buChar char="●"/>
              <a:defRPr/>
            </a:lvl7pPr>
            <a:lvl8pPr indent="-330200" lvl="7" marL="3657600" rtl="0">
              <a:lnSpc>
                <a:spcPct val="115000"/>
              </a:lnSpc>
              <a:spcBef>
                <a:spcPts val="0"/>
              </a:spcBef>
              <a:spcAft>
                <a:spcPts val="0"/>
              </a:spcAft>
              <a:buSzPts val="1600"/>
              <a:buChar char="○"/>
              <a:defRPr/>
            </a:lvl8pPr>
            <a:lvl9pPr indent="-330200" lvl="8" marL="4114800" rtl="0">
              <a:lnSpc>
                <a:spcPct val="115000"/>
              </a:lnSpc>
              <a:spcBef>
                <a:spcPts val="0"/>
              </a:spcBef>
              <a:spcAft>
                <a:spcPts val="0"/>
              </a:spcAft>
              <a:buSzPts val="1600"/>
              <a:buChar char="■"/>
              <a:defRPr/>
            </a:lvl9pPr>
          </a:lstStyle>
          <a:p/>
        </p:txBody>
      </p:sp>
      <p:sp>
        <p:nvSpPr>
          <p:cNvPr id="61" name="Google Shape;61;p5"/>
          <p:cNvSpPr txBox="1"/>
          <p:nvPr>
            <p:ph idx="2" type="body"/>
          </p:nvPr>
        </p:nvSpPr>
        <p:spPr>
          <a:xfrm>
            <a:off x="4663650" y="1634200"/>
            <a:ext cx="3759300" cy="29775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2200"/>
            </a:lvl1pPr>
            <a:lvl2pPr indent="-330200" lvl="1" marL="914400" rtl="0">
              <a:lnSpc>
                <a:spcPct val="115000"/>
              </a:lnSpc>
              <a:spcBef>
                <a:spcPts val="0"/>
              </a:spcBef>
              <a:spcAft>
                <a:spcPts val="0"/>
              </a:spcAft>
              <a:buSzPts val="1600"/>
              <a:buChar char="○"/>
              <a:defRPr sz="1200"/>
            </a:lvl2pPr>
            <a:lvl3pPr indent="-330200" lvl="2" marL="1371600" rtl="0">
              <a:lnSpc>
                <a:spcPct val="115000"/>
              </a:lnSpc>
              <a:spcBef>
                <a:spcPts val="0"/>
              </a:spcBef>
              <a:spcAft>
                <a:spcPts val="0"/>
              </a:spcAft>
              <a:buSzPts val="1600"/>
              <a:buChar char="■"/>
              <a:defRPr/>
            </a:lvl3pPr>
            <a:lvl4pPr indent="-330200" lvl="3" marL="1828800" rtl="0">
              <a:lnSpc>
                <a:spcPct val="115000"/>
              </a:lnSpc>
              <a:spcBef>
                <a:spcPts val="0"/>
              </a:spcBef>
              <a:spcAft>
                <a:spcPts val="0"/>
              </a:spcAft>
              <a:buSzPts val="1600"/>
              <a:buChar char="●"/>
              <a:defRPr/>
            </a:lvl4pPr>
            <a:lvl5pPr indent="-330200" lvl="4" marL="2286000" rtl="0">
              <a:lnSpc>
                <a:spcPct val="115000"/>
              </a:lnSpc>
              <a:spcBef>
                <a:spcPts val="0"/>
              </a:spcBef>
              <a:spcAft>
                <a:spcPts val="0"/>
              </a:spcAft>
              <a:buSzPts val="1600"/>
              <a:buChar char="○"/>
              <a:defRPr/>
            </a:lvl5pPr>
            <a:lvl6pPr indent="-330200" lvl="5" marL="2743200" rtl="0">
              <a:lnSpc>
                <a:spcPct val="115000"/>
              </a:lnSpc>
              <a:spcBef>
                <a:spcPts val="0"/>
              </a:spcBef>
              <a:spcAft>
                <a:spcPts val="0"/>
              </a:spcAft>
              <a:buSzPts val="1600"/>
              <a:buChar char="■"/>
              <a:defRPr/>
            </a:lvl6pPr>
            <a:lvl7pPr indent="-330200" lvl="6" marL="3200400" rtl="0">
              <a:lnSpc>
                <a:spcPct val="115000"/>
              </a:lnSpc>
              <a:spcBef>
                <a:spcPts val="0"/>
              </a:spcBef>
              <a:spcAft>
                <a:spcPts val="0"/>
              </a:spcAft>
              <a:buSzPts val="1600"/>
              <a:buChar char="●"/>
              <a:defRPr/>
            </a:lvl7pPr>
            <a:lvl8pPr indent="-330200" lvl="7" marL="3657600" rtl="0">
              <a:lnSpc>
                <a:spcPct val="115000"/>
              </a:lnSpc>
              <a:spcBef>
                <a:spcPts val="0"/>
              </a:spcBef>
              <a:spcAft>
                <a:spcPts val="0"/>
              </a:spcAft>
              <a:buSzPts val="1600"/>
              <a:buChar char="○"/>
              <a:defRPr/>
            </a:lvl8pPr>
            <a:lvl9pPr indent="-330200" lvl="8" marL="4114800" rtl="0">
              <a:lnSpc>
                <a:spcPct val="115000"/>
              </a:lnSpc>
              <a:spcBef>
                <a:spcPts val="0"/>
              </a:spcBef>
              <a:spcAft>
                <a:spcPts val="0"/>
              </a:spcAft>
              <a:buSzPts val="1600"/>
              <a:buChar char="■"/>
              <a:defRPr/>
            </a:lvl9pPr>
          </a:lstStyle>
          <a:p/>
        </p:txBody>
      </p:sp>
      <p:sp>
        <p:nvSpPr>
          <p:cNvPr id="62" name="Google Shape;62;p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3" name="Shape 63"/>
        <p:cNvGrpSpPr/>
        <p:nvPr/>
      </p:nvGrpSpPr>
      <p:grpSpPr>
        <a:xfrm>
          <a:off x="0" y="0"/>
          <a:ext cx="0" cy="0"/>
          <a:chOff x="0" y="0"/>
          <a:chExt cx="0" cy="0"/>
        </a:xfrm>
      </p:grpSpPr>
      <p:grpSp>
        <p:nvGrpSpPr>
          <p:cNvPr id="64" name="Google Shape;64;p6"/>
          <p:cNvGrpSpPr/>
          <p:nvPr/>
        </p:nvGrpSpPr>
        <p:grpSpPr>
          <a:xfrm>
            <a:off x="381323" y="171414"/>
            <a:ext cx="8381354" cy="4800673"/>
            <a:chOff x="-3020376" y="537453"/>
            <a:chExt cx="11448373" cy="6557400"/>
          </a:xfrm>
        </p:grpSpPr>
        <p:sp>
          <p:nvSpPr>
            <p:cNvPr id="65" name="Google Shape;65;p6"/>
            <p:cNvSpPr/>
            <p:nvPr/>
          </p:nvSpPr>
          <p:spPr>
            <a:xfrm>
              <a:off x="-3020376" y="537453"/>
              <a:ext cx="11448300" cy="65574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66" name="Google Shape;66;p6"/>
            <p:cNvSpPr/>
            <p:nvPr/>
          </p:nvSpPr>
          <p:spPr>
            <a:xfrm>
              <a:off x="-3020303" y="537453"/>
              <a:ext cx="11448300" cy="507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grpSp>
          <p:nvGrpSpPr>
            <p:cNvPr id="67" name="Google Shape;67;p6"/>
            <p:cNvGrpSpPr/>
            <p:nvPr/>
          </p:nvGrpSpPr>
          <p:grpSpPr>
            <a:xfrm>
              <a:off x="7338381" y="690654"/>
              <a:ext cx="884791" cy="153801"/>
              <a:chOff x="7087900" y="662250"/>
              <a:chExt cx="1211711" cy="210600"/>
            </a:xfrm>
          </p:grpSpPr>
          <p:grpSp>
            <p:nvGrpSpPr>
              <p:cNvPr id="68" name="Google Shape;68;p6"/>
              <p:cNvGrpSpPr/>
              <p:nvPr/>
            </p:nvGrpSpPr>
            <p:grpSpPr>
              <a:xfrm>
                <a:off x="8089070" y="662280"/>
                <a:ext cx="210541" cy="210541"/>
                <a:chOff x="8737850" y="715475"/>
                <a:chExt cx="457200" cy="457200"/>
              </a:xfrm>
            </p:grpSpPr>
            <p:cxnSp>
              <p:nvCxnSpPr>
                <p:cNvPr id="69" name="Google Shape;69;p6"/>
                <p:cNvCxnSpPr/>
                <p:nvPr/>
              </p:nvCxnSpPr>
              <p:spPr>
                <a:xfrm>
                  <a:off x="8737850" y="715475"/>
                  <a:ext cx="457200" cy="457200"/>
                </a:xfrm>
                <a:prstGeom prst="straightConnector1">
                  <a:avLst/>
                </a:prstGeom>
                <a:noFill/>
                <a:ln cap="flat" cmpd="sng" w="9525">
                  <a:solidFill>
                    <a:schemeClr val="dk1"/>
                  </a:solidFill>
                  <a:prstDash val="solid"/>
                  <a:round/>
                  <a:headEnd len="med" w="med" type="none"/>
                  <a:tailEnd len="med" w="med" type="none"/>
                </a:ln>
              </p:spPr>
            </p:cxnSp>
            <p:cxnSp>
              <p:nvCxnSpPr>
                <p:cNvPr id="70" name="Google Shape;70;p6"/>
                <p:cNvCxnSpPr/>
                <p:nvPr/>
              </p:nvCxnSpPr>
              <p:spPr>
                <a:xfrm flipH="1">
                  <a:off x="8737850" y="715475"/>
                  <a:ext cx="457200" cy="457200"/>
                </a:xfrm>
                <a:prstGeom prst="straightConnector1">
                  <a:avLst/>
                </a:prstGeom>
                <a:noFill/>
                <a:ln cap="flat" cmpd="sng" w="9525">
                  <a:solidFill>
                    <a:schemeClr val="dk1"/>
                  </a:solidFill>
                  <a:prstDash val="solid"/>
                  <a:round/>
                  <a:headEnd len="med" w="med" type="none"/>
                  <a:tailEnd len="med" w="med" type="none"/>
                </a:ln>
              </p:spPr>
            </p:cxnSp>
          </p:grpSp>
          <p:cxnSp>
            <p:nvCxnSpPr>
              <p:cNvPr id="71" name="Google Shape;71;p6"/>
              <p:cNvCxnSpPr/>
              <p:nvPr/>
            </p:nvCxnSpPr>
            <p:spPr>
              <a:xfrm>
                <a:off x="7087900" y="767550"/>
                <a:ext cx="298800" cy="0"/>
              </a:xfrm>
              <a:prstGeom prst="straightConnector1">
                <a:avLst/>
              </a:prstGeom>
              <a:noFill/>
              <a:ln cap="flat" cmpd="sng" w="9525">
                <a:solidFill>
                  <a:schemeClr val="dk1"/>
                </a:solidFill>
                <a:prstDash val="solid"/>
                <a:round/>
                <a:headEnd len="med" w="med" type="none"/>
                <a:tailEnd len="med" w="med" type="none"/>
              </a:ln>
            </p:spPr>
          </p:cxnSp>
          <p:sp>
            <p:nvSpPr>
              <p:cNvPr id="72" name="Google Shape;72;p6"/>
              <p:cNvSpPr/>
              <p:nvPr/>
            </p:nvSpPr>
            <p:spPr>
              <a:xfrm>
                <a:off x="7632585" y="662250"/>
                <a:ext cx="210600" cy="210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grpSp>
      </p:grpSp>
      <p:sp>
        <p:nvSpPr>
          <p:cNvPr id="73" name="Google Shape;73;p6"/>
          <p:cNvSpPr txBox="1"/>
          <p:nvPr>
            <p:ph type="title"/>
          </p:nvPr>
        </p:nvSpPr>
        <p:spPr>
          <a:xfrm>
            <a:off x="720000" y="537450"/>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74" name="Google Shape;74;p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5" name="Shape 75"/>
        <p:cNvGrpSpPr/>
        <p:nvPr/>
      </p:nvGrpSpPr>
      <p:grpSpPr>
        <a:xfrm>
          <a:off x="0" y="0"/>
          <a:ext cx="0" cy="0"/>
          <a:chOff x="0" y="0"/>
          <a:chExt cx="0" cy="0"/>
        </a:xfrm>
      </p:grpSpPr>
      <p:grpSp>
        <p:nvGrpSpPr>
          <p:cNvPr id="76" name="Google Shape;76;p7"/>
          <p:cNvGrpSpPr/>
          <p:nvPr/>
        </p:nvGrpSpPr>
        <p:grpSpPr>
          <a:xfrm>
            <a:off x="381323" y="171414"/>
            <a:ext cx="8381354" cy="4800673"/>
            <a:chOff x="-3020376" y="537453"/>
            <a:chExt cx="11448373" cy="6557400"/>
          </a:xfrm>
        </p:grpSpPr>
        <p:sp>
          <p:nvSpPr>
            <p:cNvPr id="77" name="Google Shape;77;p7"/>
            <p:cNvSpPr/>
            <p:nvPr/>
          </p:nvSpPr>
          <p:spPr>
            <a:xfrm>
              <a:off x="-3020376" y="537453"/>
              <a:ext cx="11448300" cy="65574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78" name="Google Shape;78;p7"/>
            <p:cNvSpPr/>
            <p:nvPr/>
          </p:nvSpPr>
          <p:spPr>
            <a:xfrm>
              <a:off x="-3020303" y="537453"/>
              <a:ext cx="11448300" cy="507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grpSp>
          <p:nvGrpSpPr>
            <p:cNvPr id="79" name="Google Shape;79;p7"/>
            <p:cNvGrpSpPr/>
            <p:nvPr/>
          </p:nvGrpSpPr>
          <p:grpSpPr>
            <a:xfrm>
              <a:off x="7338381" y="690654"/>
              <a:ext cx="884791" cy="153801"/>
              <a:chOff x="7087900" y="662250"/>
              <a:chExt cx="1211711" cy="210600"/>
            </a:xfrm>
          </p:grpSpPr>
          <p:grpSp>
            <p:nvGrpSpPr>
              <p:cNvPr id="80" name="Google Shape;80;p7"/>
              <p:cNvGrpSpPr/>
              <p:nvPr/>
            </p:nvGrpSpPr>
            <p:grpSpPr>
              <a:xfrm>
                <a:off x="8089070" y="662280"/>
                <a:ext cx="210541" cy="210541"/>
                <a:chOff x="8737850" y="715475"/>
                <a:chExt cx="457200" cy="457200"/>
              </a:xfrm>
            </p:grpSpPr>
            <p:cxnSp>
              <p:nvCxnSpPr>
                <p:cNvPr id="81" name="Google Shape;81;p7"/>
                <p:cNvCxnSpPr/>
                <p:nvPr/>
              </p:nvCxnSpPr>
              <p:spPr>
                <a:xfrm>
                  <a:off x="8737850" y="715475"/>
                  <a:ext cx="457200" cy="457200"/>
                </a:xfrm>
                <a:prstGeom prst="straightConnector1">
                  <a:avLst/>
                </a:prstGeom>
                <a:noFill/>
                <a:ln cap="flat" cmpd="sng" w="9525">
                  <a:solidFill>
                    <a:schemeClr val="dk1"/>
                  </a:solidFill>
                  <a:prstDash val="solid"/>
                  <a:round/>
                  <a:headEnd len="med" w="med" type="none"/>
                  <a:tailEnd len="med" w="med" type="none"/>
                </a:ln>
              </p:spPr>
            </p:cxnSp>
            <p:cxnSp>
              <p:nvCxnSpPr>
                <p:cNvPr id="82" name="Google Shape;82;p7"/>
                <p:cNvCxnSpPr/>
                <p:nvPr/>
              </p:nvCxnSpPr>
              <p:spPr>
                <a:xfrm flipH="1">
                  <a:off x="8737850" y="715475"/>
                  <a:ext cx="457200" cy="457200"/>
                </a:xfrm>
                <a:prstGeom prst="straightConnector1">
                  <a:avLst/>
                </a:prstGeom>
                <a:noFill/>
                <a:ln cap="flat" cmpd="sng" w="9525">
                  <a:solidFill>
                    <a:schemeClr val="dk1"/>
                  </a:solidFill>
                  <a:prstDash val="solid"/>
                  <a:round/>
                  <a:headEnd len="med" w="med" type="none"/>
                  <a:tailEnd len="med" w="med" type="none"/>
                </a:ln>
              </p:spPr>
            </p:cxnSp>
          </p:grpSp>
          <p:cxnSp>
            <p:nvCxnSpPr>
              <p:cNvPr id="83" name="Google Shape;83;p7"/>
              <p:cNvCxnSpPr/>
              <p:nvPr/>
            </p:nvCxnSpPr>
            <p:spPr>
              <a:xfrm>
                <a:off x="7087900" y="767550"/>
                <a:ext cx="298800" cy="0"/>
              </a:xfrm>
              <a:prstGeom prst="straightConnector1">
                <a:avLst/>
              </a:prstGeom>
              <a:noFill/>
              <a:ln cap="flat" cmpd="sng" w="9525">
                <a:solidFill>
                  <a:schemeClr val="dk1"/>
                </a:solidFill>
                <a:prstDash val="solid"/>
                <a:round/>
                <a:headEnd len="med" w="med" type="none"/>
                <a:tailEnd len="med" w="med" type="none"/>
              </a:ln>
            </p:spPr>
          </p:cxnSp>
          <p:sp>
            <p:nvSpPr>
              <p:cNvPr id="84" name="Google Shape;84;p7"/>
              <p:cNvSpPr/>
              <p:nvPr/>
            </p:nvSpPr>
            <p:spPr>
              <a:xfrm>
                <a:off x="7632585" y="662250"/>
                <a:ext cx="210600" cy="210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grpSp>
      </p:grpSp>
      <p:sp>
        <p:nvSpPr>
          <p:cNvPr id="85" name="Google Shape;85;p7"/>
          <p:cNvSpPr txBox="1"/>
          <p:nvPr>
            <p:ph type="title"/>
          </p:nvPr>
        </p:nvSpPr>
        <p:spPr>
          <a:xfrm>
            <a:off x="3507200" y="850450"/>
            <a:ext cx="4462800" cy="18822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40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86" name="Google Shape;86;p7"/>
          <p:cNvSpPr txBox="1"/>
          <p:nvPr>
            <p:ph idx="1" type="subTitle"/>
          </p:nvPr>
        </p:nvSpPr>
        <p:spPr>
          <a:xfrm>
            <a:off x="3507198" y="2818238"/>
            <a:ext cx="4462800" cy="14748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SzPts val="1200"/>
              <a:buNone/>
              <a:defRPr sz="1600"/>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p:txBody>
      </p:sp>
      <p:sp>
        <p:nvSpPr>
          <p:cNvPr id="87" name="Google Shape;87;p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88" name="Shape 88"/>
        <p:cNvGrpSpPr/>
        <p:nvPr/>
      </p:nvGrpSpPr>
      <p:grpSpPr>
        <a:xfrm>
          <a:off x="0" y="0"/>
          <a:ext cx="0" cy="0"/>
          <a:chOff x="0" y="0"/>
          <a:chExt cx="0" cy="0"/>
        </a:xfrm>
      </p:grpSpPr>
      <p:grpSp>
        <p:nvGrpSpPr>
          <p:cNvPr id="89" name="Google Shape;89;p8"/>
          <p:cNvGrpSpPr/>
          <p:nvPr/>
        </p:nvGrpSpPr>
        <p:grpSpPr>
          <a:xfrm>
            <a:off x="716075" y="537450"/>
            <a:ext cx="7711918" cy="4068646"/>
            <a:chOff x="-2105881" y="537468"/>
            <a:chExt cx="10533968" cy="5557500"/>
          </a:xfrm>
        </p:grpSpPr>
        <p:sp>
          <p:nvSpPr>
            <p:cNvPr id="90" name="Google Shape;90;p8"/>
            <p:cNvSpPr/>
            <p:nvPr/>
          </p:nvSpPr>
          <p:spPr>
            <a:xfrm>
              <a:off x="-2105881" y="537468"/>
              <a:ext cx="10533900" cy="55575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91" name="Google Shape;91;p8"/>
            <p:cNvSpPr/>
            <p:nvPr/>
          </p:nvSpPr>
          <p:spPr>
            <a:xfrm>
              <a:off x="-2105814" y="537469"/>
              <a:ext cx="10533900" cy="507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grpSp>
          <p:nvGrpSpPr>
            <p:cNvPr id="92" name="Google Shape;92;p8"/>
            <p:cNvGrpSpPr/>
            <p:nvPr/>
          </p:nvGrpSpPr>
          <p:grpSpPr>
            <a:xfrm>
              <a:off x="7338381" y="690654"/>
              <a:ext cx="884791" cy="153801"/>
              <a:chOff x="7087900" y="662250"/>
              <a:chExt cx="1211711" cy="210600"/>
            </a:xfrm>
          </p:grpSpPr>
          <p:grpSp>
            <p:nvGrpSpPr>
              <p:cNvPr id="93" name="Google Shape;93;p8"/>
              <p:cNvGrpSpPr/>
              <p:nvPr/>
            </p:nvGrpSpPr>
            <p:grpSpPr>
              <a:xfrm>
                <a:off x="8089070" y="662280"/>
                <a:ext cx="210541" cy="210541"/>
                <a:chOff x="8737850" y="715475"/>
                <a:chExt cx="457200" cy="457200"/>
              </a:xfrm>
            </p:grpSpPr>
            <p:cxnSp>
              <p:nvCxnSpPr>
                <p:cNvPr id="94" name="Google Shape;94;p8"/>
                <p:cNvCxnSpPr/>
                <p:nvPr/>
              </p:nvCxnSpPr>
              <p:spPr>
                <a:xfrm>
                  <a:off x="8737850" y="715475"/>
                  <a:ext cx="457200" cy="457200"/>
                </a:xfrm>
                <a:prstGeom prst="straightConnector1">
                  <a:avLst/>
                </a:prstGeom>
                <a:noFill/>
                <a:ln cap="flat" cmpd="sng" w="9525">
                  <a:solidFill>
                    <a:schemeClr val="dk1"/>
                  </a:solidFill>
                  <a:prstDash val="solid"/>
                  <a:round/>
                  <a:headEnd len="med" w="med" type="none"/>
                  <a:tailEnd len="med" w="med" type="none"/>
                </a:ln>
              </p:spPr>
            </p:cxnSp>
            <p:cxnSp>
              <p:nvCxnSpPr>
                <p:cNvPr id="95" name="Google Shape;95;p8"/>
                <p:cNvCxnSpPr/>
                <p:nvPr/>
              </p:nvCxnSpPr>
              <p:spPr>
                <a:xfrm flipH="1">
                  <a:off x="8737850" y="715475"/>
                  <a:ext cx="457200" cy="457200"/>
                </a:xfrm>
                <a:prstGeom prst="straightConnector1">
                  <a:avLst/>
                </a:prstGeom>
                <a:noFill/>
                <a:ln cap="flat" cmpd="sng" w="9525">
                  <a:solidFill>
                    <a:schemeClr val="dk1"/>
                  </a:solidFill>
                  <a:prstDash val="solid"/>
                  <a:round/>
                  <a:headEnd len="med" w="med" type="none"/>
                  <a:tailEnd len="med" w="med" type="none"/>
                </a:ln>
              </p:spPr>
            </p:cxnSp>
          </p:grpSp>
          <p:cxnSp>
            <p:nvCxnSpPr>
              <p:cNvPr id="96" name="Google Shape;96;p8"/>
              <p:cNvCxnSpPr/>
              <p:nvPr/>
            </p:nvCxnSpPr>
            <p:spPr>
              <a:xfrm>
                <a:off x="7087900" y="767550"/>
                <a:ext cx="298800" cy="0"/>
              </a:xfrm>
              <a:prstGeom prst="straightConnector1">
                <a:avLst/>
              </a:prstGeom>
              <a:noFill/>
              <a:ln cap="flat" cmpd="sng" w="9525">
                <a:solidFill>
                  <a:schemeClr val="dk1"/>
                </a:solidFill>
                <a:prstDash val="solid"/>
                <a:round/>
                <a:headEnd len="med" w="med" type="none"/>
                <a:tailEnd len="med" w="med" type="none"/>
              </a:ln>
            </p:spPr>
          </p:cxnSp>
          <p:sp>
            <p:nvSpPr>
              <p:cNvPr id="97" name="Google Shape;97;p8"/>
              <p:cNvSpPr/>
              <p:nvPr/>
            </p:nvSpPr>
            <p:spPr>
              <a:xfrm>
                <a:off x="7632585" y="662250"/>
                <a:ext cx="210600" cy="210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grpSp>
      </p:grpSp>
      <p:sp>
        <p:nvSpPr>
          <p:cNvPr id="98" name="Google Shape;98;p8"/>
          <p:cNvSpPr txBox="1"/>
          <p:nvPr>
            <p:ph type="title"/>
          </p:nvPr>
        </p:nvSpPr>
        <p:spPr>
          <a:xfrm>
            <a:off x="1695150" y="1278750"/>
            <a:ext cx="5751300" cy="2586000"/>
          </a:xfrm>
          <a:prstGeom prst="rect">
            <a:avLst/>
          </a:prstGeom>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algn="ctr">
              <a:spcBef>
                <a:spcPts val="0"/>
              </a:spcBef>
              <a:spcAft>
                <a:spcPts val="0"/>
              </a:spcAft>
              <a:buSzPts val="48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99" name="Google Shape;99;p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00" name="Shape 100"/>
        <p:cNvGrpSpPr/>
        <p:nvPr/>
      </p:nvGrpSpPr>
      <p:grpSpPr>
        <a:xfrm>
          <a:off x="0" y="0"/>
          <a:ext cx="0" cy="0"/>
          <a:chOff x="0" y="0"/>
          <a:chExt cx="0" cy="0"/>
        </a:xfrm>
      </p:grpSpPr>
      <p:grpSp>
        <p:nvGrpSpPr>
          <p:cNvPr id="101" name="Google Shape;101;p9"/>
          <p:cNvGrpSpPr/>
          <p:nvPr/>
        </p:nvGrpSpPr>
        <p:grpSpPr>
          <a:xfrm>
            <a:off x="381323" y="171414"/>
            <a:ext cx="8381354" cy="4800673"/>
            <a:chOff x="-3020376" y="537453"/>
            <a:chExt cx="11448373" cy="6557400"/>
          </a:xfrm>
        </p:grpSpPr>
        <p:sp>
          <p:nvSpPr>
            <p:cNvPr id="102" name="Google Shape;102;p9"/>
            <p:cNvSpPr/>
            <p:nvPr/>
          </p:nvSpPr>
          <p:spPr>
            <a:xfrm>
              <a:off x="-3020376" y="537453"/>
              <a:ext cx="11448300" cy="65574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103" name="Google Shape;103;p9"/>
            <p:cNvSpPr/>
            <p:nvPr/>
          </p:nvSpPr>
          <p:spPr>
            <a:xfrm>
              <a:off x="-3020303" y="537453"/>
              <a:ext cx="11448300" cy="507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grpSp>
          <p:nvGrpSpPr>
            <p:cNvPr id="104" name="Google Shape;104;p9"/>
            <p:cNvGrpSpPr/>
            <p:nvPr/>
          </p:nvGrpSpPr>
          <p:grpSpPr>
            <a:xfrm>
              <a:off x="7338381" y="690654"/>
              <a:ext cx="884791" cy="153801"/>
              <a:chOff x="7087900" y="662250"/>
              <a:chExt cx="1211711" cy="210600"/>
            </a:xfrm>
          </p:grpSpPr>
          <p:grpSp>
            <p:nvGrpSpPr>
              <p:cNvPr id="105" name="Google Shape;105;p9"/>
              <p:cNvGrpSpPr/>
              <p:nvPr/>
            </p:nvGrpSpPr>
            <p:grpSpPr>
              <a:xfrm>
                <a:off x="8089070" y="662280"/>
                <a:ext cx="210541" cy="210541"/>
                <a:chOff x="8737850" y="715475"/>
                <a:chExt cx="457200" cy="457200"/>
              </a:xfrm>
            </p:grpSpPr>
            <p:cxnSp>
              <p:nvCxnSpPr>
                <p:cNvPr id="106" name="Google Shape;106;p9"/>
                <p:cNvCxnSpPr/>
                <p:nvPr/>
              </p:nvCxnSpPr>
              <p:spPr>
                <a:xfrm>
                  <a:off x="8737850" y="715475"/>
                  <a:ext cx="457200" cy="457200"/>
                </a:xfrm>
                <a:prstGeom prst="straightConnector1">
                  <a:avLst/>
                </a:prstGeom>
                <a:noFill/>
                <a:ln cap="flat" cmpd="sng" w="9525">
                  <a:solidFill>
                    <a:schemeClr val="dk1"/>
                  </a:solidFill>
                  <a:prstDash val="solid"/>
                  <a:round/>
                  <a:headEnd len="med" w="med" type="none"/>
                  <a:tailEnd len="med" w="med" type="none"/>
                </a:ln>
              </p:spPr>
            </p:cxnSp>
            <p:cxnSp>
              <p:nvCxnSpPr>
                <p:cNvPr id="107" name="Google Shape;107;p9"/>
                <p:cNvCxnSpPr/>
                <p:nvPr/>
              </p:nvCxnSpPr>
              <p:spPr>
                <a:xfrm flipH="1">
                  <a:off x="8737850" y="715475"/>
                  <a:ext cx="457200" cy="457200"/>
                </a:xfrm>
                <a:prstGeom prst="straightConnector1">
                  <a:avLst/>
                </a:prstGeom>
                <a:noFill/>
                <a:ln cap="flat" cmpd="sng" w="9525">
                  <a:solidFill>
                    <a:schemeClr val="dk1"/>
                  </a:solidFill>
                  <a:prstDash val="solid"/>
                  <a:round/>
                  <a:headEnd len="med" w="med" type="none"/>
                  <a:tailEnd len="med" w="med" type="none"/>
                </a:ln>
              </p:spPr>
            </p:cxnSp>
          </p:grpSp>
          <p:cxnSp>
            <p:nvCxnSpPr>
              <p:cNvPr id="108" name="Google Shape;108;p9"/>
              <p:cNvCxnSpPr/>
              <p:nvPr/>
            </p:nvCxnSpPr>
            <p:spPr>
              <a:xfrm>
                <a:off x="7087900" y="767550"/>
                <a:ext cx="298800" cy="0"/>
              </a:xfrm>
              <a:prstGeom prst="straightConnector1">
                <a:avLst/>
              </a:prstGeom>
              <a:noFill/>
              <a:ln cap="flat" cmpd="sng" w="9525">
                <a:solidFill>
                  <a:schemeClr val="dk1"/>
                </a:solidFill>
                <a:prstDash val="solid"/>
                <a:round/>
                <a:headEnd len="med" w="med" type="none"/>
                <a:tailEnd len="med" w="med" type="none"/>
              </a:ln>
            </p:spPr>
          </p:cxnSp>
          <p:sp>
            <p:nvSpPr>
              <p:cNvPr id="109" name="Google Shape;109;p9"/>
              <p:cNvSpPr/>
              <p:nvPr/>
            </p:nvSpPr>
            <p:spPr>
              <a:xfrm>
                <a:off x="7632585" y="662250"/>
                <a:ext cx="210600" cy="210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grpSp>
      </p:grpSp>
      <p:sp>
        <p:nvSpPr>
          <p:cNvPr id="110" name="Google Shape;110;p9"/>
          <p:cNvSpPr txBox="1"/>
          <p:nvPr>
            <p:ph idx="1" type="body"/>
          </p:nvPr>
        </p:nvSpPr>
        <p:spPr>
          <a:xfrm>
            <a:off x="720000" y="1294075"/>
            <a:ext cx="7704000" cy="1027200"/>
          </a:xfrm>
          <a:prstGeom prst="rect">
            <a:avLst/>
          </a:prstGeom>
        </p:spPr>
        <p:txBody>
          <a:bodyPr anchorCtr="0" anchor="t" bIns="91425" lIns="91425" spcFirstLastPara="1" rIns="91425" wrap="square" tIns="91425">
            <a:noAutofit/>
          </a:bodyPr>
          <a:lstStyle>
            <a:lvl1pPr indent="-279400" lvl="0" marL="457200">
              <a:spcBef>
                <a:spcPts val="0"/>
              </a:spcBef>
              <a:spcAft>
                <a:spcPts val="0"/>
              </a:spcAft>
              <a:buSzPts val="800"/>
              <a:buFont typeface="Open Sans"/>
              <a:buChar char="-"/>
              <a:defRPr/>
            </a:lvl1pPr>
            <a:lvl2pPr indent="-279400" lvl="1" marL="914400">
              <a:spcBef>
                <a:spcPts val="0"/>
              </a:spcBef>
              <a:spcAft>
                <a:spcPts val="0"/>
              </a:spcAft>
              <a:buSzPts val="800"/>
              <a:buFont typeface="Open Sans"/>
              <a:buChar char="○"/>
              <a:defRPr/>
            </a:lvl2pPr>
            <a:lvl3pPr indent="-279400" lvl="2" marL="1371600">
              <a:spcBef>
                <a:spcPts val="0"/>
              </a:spcBef>
              <a:spcAft>
                <a:spcPts val="0"/>
              </a:spcAft>
              <a:buSzPts val="800"/>
              <a:buFont typeface="Open Sans"/>
              <a:buChar char="■"/>
              <a:defRPr/>
            </a:lvl3pPr>
            <a:lvl4pPr indent="-279400" lvl="3" marL="1828800">
              <a:spcBef>
                <a:spcPts val="0"/>
              </a:spcBef>
              <a:spcAft>
                <a:spcPts val="0"/>
              </a:spcAft>
              <a:buSzPts val="800"/>
              <a:buFont typeface="Open Sans"/>
              <a:buChar char="●"/>
              <a:defRPr/>
            </a:lvl4pPr>
            <a:lvl5pPr indent="-304800" lvl="4" marL="2286000">
              <a:spcBef>
                <a:spcPts val="0"/>
              </a:spcBef>
              <a:spcAft>
                <a:spcPts val="0"/>
              </a:spcAft>
              <a:buSzPts val="1200"/>
              <a:buFont typeface="Open Sans"/>
              <a:buChar char="○"/>
              <a:defRPr/>
            </a:lvl5pPr>
            <a:lvl6pPr indent="-304800" lvl="5" marL="2743200">
              <a:spcBef>
                <a:spcPts val="0"/>
              </a:spcBef>
              <a:spcAft>
                <a:spcPts val="0"/>
              </a:spcAft>
              <a:buSzPts val="1200"/>
              <a:buFont typeface="Open Sans"/>
              <a:buChar char="■"/>
              <a:defRPr/>
            </a:lvl6pPr>
            <a:lvl7pPr indent="-273050" lvl="6" marL="3200400">
              <a:spcBef>
                <a:spcPts val="0"/>
              </a:spcBef>
              <a:spcAft>
                <a:spcPts val="0"/>
              </a:spcAft>
              <a:buSzPts val="700"/>
              <a:buFont typeface="Open Sans"/>
              <a:buChar char="●"/>
              <a:defRPr/>
            </a:lvl7pPr>
            <a:lvl8pPr indent="-273050" lvl="7" marL="3657600">
              <a:spcBef>
                <a:spcPts val="0"/>
              </a:spcBef>
              <a:spcAft>
                <a:spcPts val="0"/>
              </a:spcAft>
              <a:buSzPts val="700"/>
              <a:buFont typeface="Open Sans"/>
              <a:buChar char="○"/>
              <a:defRPr/>
            </a:lvl8pPr>
            <a:lvl9pPr indent="-266700" lvl="8" marL="4114800">
              <a:spcBef>
                <a:spcPts val="0"/>
              </a:spcBef>
              <a:spcAft>
                <a:spcPts val="0"/>
              </a:spcAft>
              <a:buClr>
                <a:srgbClr val="999999"/>
              </a:buClr>
              <a:buSzPts val="600"/>
              <a:buFont typeface="Open Sans"/>
              <a:buChar char="■"/>
              <a:defRPr/>
            </a:lvl9pPr>
          </a:lstStyle>
          <a:p/>
        </p:txBody>
      </p:sp>
      <p:sp>
        <p:nvSpPr>
          <p:cNvPr id="111" name="Google Shape;111;p9"/>
          <p:cNvSpPr txBox="1"/>
          <p:nvPr>
            <p:ph type="title"/>
          </p:nvPr>
        </p:nvSpPr>
        <p:spPr>
          <a:xfrm>
            <a:off x="720000" y="537450"/>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12" name="Google Shape;112;p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13" name="Shape 113"/>
        <p:cNvGrpSpPr/>
        <p:nvPr/>
      </p:nvGrpSpPr>
      <p:grpSpPr>
        <a:xfrm>
          <a:off x="0" y="0"/>
          <a:ext cx="0" cy="0"/>
          <a:chOff x="0" y="0"/>
          <a:chExt cx="0" cy="0"/>
        </a:xfrm>
      </p:grpSpPr>
      <p:grpSp>
        <p:nvGrpSpPr>
          <p:cNvPr id="114" name="Google Shape;114;p10"/>
          <p:cNvGrpSpPr/>
          <p:nvPr/>
        </p:nvGrpSpPr>
        <p:grpSpPr>
          <a:xfrm>
            <a:off x="381323" y="171414"/>
            <a:ext cx="8381354" cy="4800673"/>
            <a:chOff x="-3020376" y="537453"/>
            <a:chExt cx="11448373" cy="6557400"/>
          </a:xfrm>
        </p:grpSpPr>
        <p:sp>
          <p:nvSpPr>
            <p:cNvPr id="115" name="Google Shape;115;p10"/>
            <p:cNvSpPr/>
            <p:nvPr/>
          </p:nvSpPr>
          <p:spPr>
            <a:xfrm>
              <a:off x="-3020376" y="537453"/>
              <a:ext cx="11448300" cy="65574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116" name="Google Shape;116;p10"/>
            <p:cNvSpPr/>
            <p:nvPr/>
          </p:nvSpPr>
          <p:spPr>
            <a:xfrm>
              <a:off x="-3020303" y="537453"/>
              <a:ext cx="11448300" cy="507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grpSp>
          <p:nvGrpSpPr>
            <p:cNvPr id="117" name="Google Shape;117;p10"/>
            <p:cNvGrpSpPr/>
            <p:nvPr/>
          </p:nvGrpSpPr>
          <p:grpSpPr>
            <a:xfrm>
              <a:off x="7338381" y="690654"/>
              <a:ext cx="884791" cy="153801"/>
              <a:chOff x="7087900" y="662250"/>
              <a:chExt cx="1211711" cy="210600"/>
            </a:xfrm>
          </p:grpSpPr>
          <p:grpSp>
            <p:nvGrpSpPr>
              <p:cNvPr id="118" name="Google Shape;118;p10"/>
              <p:cNvGrpSpPr/>
              <p:nvPr/>
            </p:nvGrpSpPr>
            <p:grpSpPr>
              <a:xfrm>
                <a:off x="8089070" y="662280"/>
                <a:ext cx="210541" cy="210541"/>
                <a:chOff x="8737850" y="715475"/>
                <a:chExt cx="457200" cy="457200"/>
              </a:xfrm>
            </p:grpSpPr>
            <p:cxnSp>
              <p:nvCxnSpPr>
                <p:cNvPr id="119" name="Google Shape;119;p10"/>
                <p:cNvCxnSpPr/>
                <p:nvPr/>
              </p:nvCxnSpPr>
              <p:spPr>
                <a:xfrm>
                  <a:off x="8737850" y="715475"/>
                  <a:ext cx="457200" cy="457200"/>
                </a:xfrm>
                <a:prstGeom prst="straightConnector1">
                  <a:avLst/>
                </a:prstGeom>
                <a:noFill/>
                <a:ln cap="flat" cmpd="sng" w="9525">
                  <a:solidFill>
                    <a:schemeClr val="dk1"/>
                  </a:solidFill>
                  <a:prstDash val="solid"/>
                  <a:round/>
                  <a:headEnd len="med" w="med" type="none"/>
                  <a:tailEnd len="med" w="med" type="none"/>
                </a:ln>
              </p:spPr>
            </p:cxnSp>
            <p:cxnSp>
              <p:nvCxnSpPr>
                <p:cNvPr id="120" name="Google Shape;120;p10"/>
                <p:cNvCxnSpPr/>
                <p:nvPr/>
              </p:nvCxnSpPr>
              <p:spPr>
                <a:xfrm flipH="1">
                  <a:off x="8737850" y="715475"/>
                  <a:ext cx="457200" cy="457200"/>
                </a:xfrm>
                <a:prstGeom prst="straightConnector1">
                  <a:avLst/>
                </a:prstGeom>
                <a:noFill/>
                <a:ln cap="flat" cmpd="sng" w="9525">
                  <a:solidFill>
                    <a:schemeClr val="dk1"/>
                  </a:solidFill>
                  <a:prstDash val="solid"/>
                  <a:round/>
                  <a:headEnd len="med" w="med" type="none"/>
                  <a:tailEnd len="med" w="med" type="none"/>
                </a:ln>
              </p:spPr>
            </p:cxnSp>
          </p:grpSp>
          <p:cxnSp>
            <p:nvCxnSpPr>
              <p:cNvPr id="121" name="Google Shape;121;p10"/>
              <p:cNvCxnSpPr/>
              <p:nvPr/>
            </p:nvCxnSpPr>
            <p:spPr>
              <a:xfrm>
                <a:off x="7087900" y="767550"/>
                <a:ext cx="298800" cy="0"/>
              </a:xfrm>
              <a:prstGeom prst="straightConnector1">
                <a:avLst/>
              </a:prstGeom>
              <a:noFill/>
              <a:ln cap="flat" cmpd="sng" w="9525">
                <a:solidFill>
                  <a:schemeClr val="dk1"/>
                </a:solidFill>
                <a:prstDash val="solid"/>
                <a:round/>
                <a:headEnd len="med" w="med" type="none"/>
                <a:tailEnd len="med" w="med" type="none"/>
              </a:ln>
            </p:spPr>
          </p:cxnSp>
          <p:sp>
            <p:nvSpPr>
              <p:cNvPr id="122" name="Google Shape;122;p10"/>
              <p:cNvSpPr/>
              <p:nvPr/>
            </p:nvSpPr>
            <p:spPr>
              <a:xfrm>
                <a:off x="7632585" y="662250"/>
                <a:ext cx="210600" cy="210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grpSp>
      </p:grpSp>
      <p:sp>
        <p:nvSpPr>
          <p:cNvPr id="123" name="Google Shape;123;p10"/>
          <p:cNvSpPr txBox="1"/>
          <p:nvPr>
            <p:ph idx="1" type="body"/>
          </p:nvPr>
        </p:nvSpPr>
        <p:spPr>
          <a:xfrm>
            <a:off x="1375950" y="3837500"/>
            <a:ext cx="6392100" cy="605100"/>
          </a:xfrm>
          <a:prstGeom prst="rect">
            <a:avLst/>
          </a:prstGeom>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indent="-228600" lvl="0" marL="457200" algn="ctr">
              <a:lnSpc>
                <a:spcPct val="100000"/>
              </a:lnSpc>
              <a:spcBef>
                <a:spcPts val="0"/>
              </a:spcBef>
              <a:spcAft>
                <a:spcPts val="0"/>
              </a:spcAft>
              <a:buSzPts val="2800"/>
              <a:buNone/>
              <a:defRPr sz="2800">
                <a:solidFill>
                  <a:schemeClr val="dk1"/>
                </a:solidFill>
              </a:defRPr>
            </a:lvl1pPr>
          </a:lstStyle>
          <a:p/>
        </p:txBody>
      </p:sp>
      <p:sp>
        <p:nvSpPr>
          <p:cNvPr id="124" name="Google Shape;124;p1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19.xml"/><Relationship Id="rId11" Type="http://schemas.openxmlformats.org/officeDocument/2006/relationships/slideLayout" Target="../slideLayouts/slideLayout10.xml"/><Relationship Id="rId10" Type="http://schemas.openxmlformats.org/officeDocument/2006/relationships/slideLayout" Target="../slideLayouts/slideLayout9.xml"/><Relationship Id="rId21" Type="http://schemas.openxmlformats.org/officeDocument/2006/relationships/theme" Target="../theme/theme2.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24.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19" Type="http://schemas.openxmlformats.org/officeDocument/2006/relationships/slideLayout" Target="../slideLayouts/slideLayout18.xml"/><Relationship Id="rId6" Type="http://schemas.openxmlformats.org/officeDocument/2006/relationships/slideLayout" Target="../slideLayouts/slideLayout5.xml"/><Relationship Id="rId18" Type="http://schemas.openxmlformats.org/officeDocument/2006/relationships/slideLayout" Target="../slideLayouts/slideLayout17.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pic>
        <p:nvPicPr>
          <p:cNvPr id="6" name="Google Shape;6;p1"/>
          <p:cNvPicPr preferRelativeResize="0"/>
          <p:nvPr/>
        </p:nvPicPr>
        <p:blipFill>
          <a:blip r:embed="rId1">
            <a:alphaModFix/>
          </a:blip>
          <a:stretch>
            <a:fillRect/>
          </a:stretch>
        </p:blipFill>
        <p:spPr>
          <a:xfrm>
            <a:off x="0" y="0"/>
            <a:ext cx="9144000" cy="5143500"/>
          </a:xfrm>
          <a:prstGeom prst="rect">
            <a:avLst/>
          </a:prstGeom>
          <a:noFill/>
          <a:ln>
            <a:noFill/>
          </a:ln>
        </p:spPr>
      </p:pic>
      <p:sp>
        <p:nvSpPr>
          <p:cNvPr id="7" name="Google Shape;7;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000"/>
              <a:buFont typeface="Share Tech Mono"/>
              <a:buNone/>
              <a:defRPr sz="3000">
                <a:solidFill>
                  <a:schemeClr val="dk1"/>
                </a:solidFill>
                <a:latin typeface="Share Tech Mono"/>
                <a:ea typeface="Share Tech Mono"/>
                <a:cs typeface="Share Tech Mono"/>
                <a:sym typeface="Share Tech Mono"/>
              </a:defRPr>
            </a:lvl1pPr>
            <a:lvl2pPr lvl="1">
              <a:spcBef>
                <a:spcPts val="0"/>
              </a:spcBef>
              <a:spcAft>
                <a:spcPts val="0"/>
              </a:spcAft>
              <a:buClr>
                <a:schemeClr val="dk1"/>
              </a:buClr>
              <a:buSzPts val="3000"/>
              <a:buFont typeface="Share Tech Mono"/>
              <a:buNone/>
              <a:defRPr sz="3000">
                <a:solidFill>
                  <a:schemeClr val="dk1"/>
                </a:solidFill>
                <a:latin typeface="Share Tech Mono"/>
                <a:ea typeface="Share Tech Mono"/>
                <a:cs typeface="Share Tech Mono"/>
                <a:sym typeface="Share Tech Mono"/>
              </a:defRPr>
            </a:lvl2pPr>
            <a:lvl3pPr lvl="2">
              <a:spcBef>
                <a:spcPts val="0"/>
              </a:spcBef>
              <a:spcAft>
                <a:spcPts val="0"/>
              </a:spcAft>
              <a:buClr>
                <a:schemeClr val="dk1"/>
              </a:buClr>
              <a:buSzPts val="3000"/>
              <a:buFont typeface="Share Tech Mono"/>
              <a:buNone/>
              <a:defRPr sz="3000">
                <a:solidFill>
                  <a:schemeClr val="dk1"/>
                </a:solidFill>
                <a:latin typeface="Share Tech Mono"/>
                <a:ea typeface="Share Tech Mono"/>
                <a:cs typeface="Share Tech Mono"/>
                <a:sym typeface="Share Tech Mono"/>
              </a:defRPr>
            </a:lvl3pPr>
            <a:lvl4pPr lvl="3">
              <a:spcBef>
                <a:spcPts val="0"/>
              </a:spcBef>
              <a:spcAft>
                <a:spcPts val="0"/>
              </a:spcAft>
              <a:buClr>
                <a:schemeClr val="dk1"/>
              </a:buClr>
              <a:buSzPts val="3000"/>
              <a:buFont typeface="Share Tech Mono"/>
              <a:buNone/>
              <a:defRPr sz="3000">
                <a:solidFill>
                  <a:schemeClr val="dk1"/>
                </a:solidFill>
                <a:latin typeface="Share Tech Mono"/>
                <a:ea typeface="Share Tech Mono"/>
                <a:cs typeface="Share Tech Mono"/>
                <a:sym typeface="Share Tech Mono"/>
              </a:defRPr>
            </a:lvl4pPr>
            <a:lvl5pPr lvl="4">
              <a:spcBef>
                <a:spcPts val="0"/>
              </a:spcBef>
              <a:spcAft>
                <a:spcPts val="0"/>
              </a:spcAft>
              <a:buClr>
                <a:schemeClr val="dk1"/>
              </a:buClr>
              <a:buSzPts val="3000"/>
              <a:buFont typeface="Share Tech Mono"/>
              <a:buNone/>
              <a:defRPr sz="3000">
                <a:solidFill>
                  <a:schemeClr val="dk1"/>
                </a:solidFill>
                <a:latin typeface="Share Tech Mono"/>
                <a:ea typeface="Share Tech Mono"/>
                <a:cs typeface="Share Tech Mono"/>
                <a:sym typeface="Share Tech Mono"/>
              </a:defRPr>
            </a:lvl5pPr>
            <a:lvl6pPr lvl="5">
              <a:spcBef>
                <a:spcPts val="0"/>
              </a:spcBef>
              <a:spcAft>
                <a:spcPts val="0"/>
              </a:spcAft>
              <a:buClr>
                <a:schemeClr val="dk1"/>
              </a:buClr>
              <a:buSzPts val="3000"/>
              <a:buFont typeface="Share Tech Mono"/>
              <a:buNone/>
              <a:defRPr sz="3000">
                <a:solidFill>
                  <a:schemeClr val="dk1"/>
                </a:solidFill>
                <a:latin typeface="Share Tech Mono"/>
                <a:ea typeface="Share Tech Mono"/>
                <a:cs typeface="Share Tech Mono"/>
                <a:sym typeface="Share Tech Mono"/>
              </a:defRPr>
            </a:lvl6pPr>
            <a:lvl7pPr lvl="6">
              <a:spcBef>
                <a:spcPts val="0"/>
              </a:spcBef>
              <a:spcAft>
                <a:spcPts val="0"/>
              </a:spcAft>
              <a:buClr>
                <a:schemeClr val="dk1"/>
              </a:buClr>
              <a:buSzPts val="3000"/>
              <a:buFont typeface="Share Tech Mono"/>
              <a:buNone/>
              <a:defRPr sz="3000">
                <a:solidFill>
                  <a:schemeClr val="dk1"/>
                </a:solidFill>
                <a:latin typeface="Share Tech Mono"/>
                <a:ea typeface="Share Tech Mono"/>
                <a:cs typeface="Share Tech Mono"/>
                <a:sym typeface="Share Tech Mono"/>
              </a:defRPr>
            </a:lvl7pPr>
            <a:lvl8pPr lvl="7">
              <a:spcBef>
                <a:spcPts val="0"/>
              </a:spcBef>
              <a:spcAft>
                <a:spcPts val="0"/>
              </a:spcAft>
              <a:buClr>
                <a:schemeClr val="dk1"/>
              </a:buClr>
              <a:buSzPts val="3000"/>
              <a:buFont typeface="Share Tech Mono"/>
              <a:buNone/>
              <a:defRPr sz="3000">
                <a:solidFill>
                  <a:schemeClr val="dk1"/>
                </a:solidFill>
                <a:latin typeface="Share Tech Mono"/>
                <a:ea typeface="Share Tech Mono"/>
                <a:cs typeface="Share Tech Mono"/>
                <a:sym typeface="Share Tech Mono"/>
              </a:defRPr>
            </a:lvl8pPr>
            <a:lvl9pPr lvl="8">
              <a:spcBef>
                <a:spcPts val="0"/>
              </a:spcBef>
              <a:spcAft>
                <a:spcPts val="0"/>
              </a:spcAft>
              <a:buClr>
                <a:schemeClr val="dk1"/>
              </a:buClr>
              <a:buSzPts val="3000"/>
              <a:buFont typeface="Share Tech Mono"/>
              <a:buNone/>
              <a:defRPr sz="3000">
                <a:solidFill>
                  <a:schemeClr val="dk1"/>
                </a:solidFill>
                <a:latin typeface="Share Tech Mono"/>
                <a:ea typeface="Share Tech Mono"/>
                <a:cs typeface="Share Tech Mono"/>
                <a:sym typeface="Share Tech Mono"/>
              </a:defRPr>
            </a:lvl9pPr>
          </a:lstStyle>
          <a:p/>
        </p:txBody>
      </p:sp>
      <p:sp>
        <p:nvSpPr>
          <p:cNvPr id="8" name="Google Shape;8;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04800" lvl="0" marL="457200">
              <a:lnSpc>
                <a:spcPct val="100000"/>
              </a:lnSpc>
              <a:spcBef>
                <a:spcPts val="0"/>
              </a:spcBef>
              <a:spcAft>
                <a:spcPts val="0"/>
              </a:spcAft>
              <a:buClr>
                <a:schemeClr val="dk1"/>
              </a:buClr>
              <a:buSzPts val="1200"/>
              <a:buFont typeface="Share Tech Mono"/>
              <a:buChar char="●"/>
              <a:defRPr sz="1200">
                <a:solidFill>
                  <a:schemeClr val="dk1"/>
                </a:solidFill>
                <a:latin typeface="Share Tech Mono"/>
                <a:ea typeface="Share Tech Mono"/>
                <a:cs typeface="Share Tech Mono"/>
                <a:sym typeface="Share Tech Mono"/>
              </a:defRPr>
            </a:lvl1pPr>
            <a:lvl2pPr indent="-304800" lvl="1" marL="914400">
              <a:lnSpc>
                <a:spcPct val="100000"/>
              </a:lnSpc>
              <a:spcBef>
                <a:spcPts val="0"/>
              </a:spcBef>
              <a:spcAft>
                <a:spcPts val="0"/>
              </a:spcAft>
              <a:buClr>
                <a:schemeClr val="dk1"/>
              </a:buClr>
              <a:buSzPts val="1200"/>
              <a:buFont typeface="Share Tech Mono"/>
              <a:buChar char="○"/>
              <a:defRPr sz="1200">
                <a:solidFill>
                  <a:schemeClr val="dk1"/>
                </a:solidFill>
                <a:latin typeface="Share Tech Mono"/>
                <a:ea typeface="Share Tech Mono"/>
                <a:cs typeface="Share Tech Mono"/>
                <a:sym typeface="Share Tech Mono"/>
              </a:defRPr>
            </a:lvl2pPr>
            <a:lvl3pPr indent="-304800" lvl="2" marL="1371600">
              <a:lnSpc>
                <a:spcPct val="100000"/>
              </a:lnSpc>
              <a:spcBef>
                <a:spcPts val="0"/>
              </a:spcBef>
              <a:spcAft>
                <a:spcPts val="0"/>
              </a:spcAft>
              <a:buClr>
                <a:schemeClr val="dk1"/>
              </a:buClr>
              <a:buSzPts val="1200"/>
              <a:buFont typeface="Share Tech Mono"/>
              <a:buChar char="■"/>
              <a:defRPr sz="1200">
                <a:solidFill>
                  <a:schemeClr val="dk1"/>
                </a:solidFill>
                <a:latin typeface="Share Tech Mono"/>
                <a:ea typeface="Share Tech Mono"/>
                <a:cs typeface="Share Tech Mono"/>
                <a:sym typeface="Share Tech Mono"/>
              </a:defRPr>
            </a:lvl3pPr>
            <a:lvl4pPr indent="-304800" lvl="3" marL="1828800">
              <a:lnSpc>
                <a:spcPct val="100000"/>
              </a:lnSpc>
              <a:spcBef>
                <a:spcPts val="0"/>
              </a:spcBef>
              <a:spcAft>
                <a:spcPts val="0"/>
              </a:spcAft>
              <a:buClr>
                <a:schemeClr val="dk1"/>
              </a:buClr>
              <a:buSzPts val="1200"/>
              <a:buFont typeface="Share Tech Mono"/>
              <a:buChar char="●"/>
              <a:defRPr sz="1200">
                <a:solidFill>
                  <a:schemeClr val="dk1"/>
                </a:solidFill>
                <a:latin typeface="Share Tech Mono"/>
                <a:ea typeface="Share Tech Mono"/>
                <a:cs typeface="Share Tech Mono"/>
                <a:sym typeface="Share Tech Mono"/>
              </a:defRPr>
            </a:lvl4pPr>
            <a:lvl5pPr indent="-304800" lvl="4" marL="2286000">
              <a:lnSpc>
                <a:spcPct val="100000"/>
              </a:lnSpc>
              <a:spcBef>
                <a:spcPts val="0"/>
              </a:spcBef>
              <a:spcAft>
                <a:spcPts val="0"/>
              </a:spcAft>
              <a:buClr>
                <a:schemeClr val="dk1"/>
              </a:buClr>
              <a:buSzPts val="1200"/>
              <a:buFont typeface="Share Tech Mono"/>
              <a:buChar char="○"/>
              <a:defRPr sz="1200">
                <a:solidFill>
                  <a:schemeClr val="dk1"/>
                </a:solidFill>
                <a:latin typeface="Share Tech Mono"/>
                <a:ea typeface="Share Tech Mono"/>
                <a:cs typeface="Share Tech Mono"/>
                <a:sym typeface="Share Tech Mono"/>
              </a:defRPr>
            </a:lvl5pPr>
            <a:lvl6pPr indent="-304800" lvl="5" marL="2743200">
              <a:lnSpc>
                <a:spcPct val="100000"/>
              </a:lnSpc>
              <a:spcBef>
                <a:spcPts val="0"/>
              </a:spcBef>
              <a:spcAft>
                <a:spcPts val="0"/>
              </a:spcAft>
              <a:buClr>
                <a:schemeClr val="dk1"/>
              </a:buClr>
              <a:buSzPts val="1200"/>
              <a:buFont typeface="Share Tech Mono"/>
              <a:buChar char="■"/>
              <a:defRPr sz="1200">
                <a:solidFill>
                  <a:schemeClr val="dk1"/>
                </a:solidFill>
                <a:latin typeface="Share Tech Mono"/>
                <a:ea typeface="Share Tech Mono"/>
                <a:cs typeface="Share Tech Mono"/>
                <a:sym typeface="Share Tech Mono"/>
              </a:defRPr>
            </a:lvl6pPr>
            <a:lvl7pPr indent="-304800" lvl="6" marL="3200400">
              <a:lnSpc>
                <a:spcPct val="100000"/>
              </a:lnSpc>
              <a:spcBef>
                <a:spcPts val="0"/>
              </a:spcBef>
              <a:spcAft>
                <a:spcPts val="0"/>
              </a:spcAft>
              <a:buClr>
                <a:schemeClr val="dk1"/>
              </a:buClr>
              <a:buSzPts val="1200"/>
              <a:buFont typeface="Share Tech Mono"/>
              <a:buChar char="●"/>
              <a:defRPr sz="1200">
                <a:solidFill>
                  <a:schemeClr val="dk1"/>
                </a:solidFill>
                <a:latin typeface="Share Tech Mono"/>
                <a:ea typeface="Share Tech Mono"/>
                <a:cs typeface="Share Tech Mono"/>
                <a:sym typeface="Share Tech Mono"/>
              </a:defRPr>
            </a:lvl7pPr>
            <a:lvl8pPr indent="-304800" lvl="7" marL="3657600">
              <a:lnSpc>
                <a:spcPct val="100000"/>
              </a:lnSpc>
              <a:spcBef>
                <a:spcPts val="0"/>
              </a:spcBef>
              <a:spcAft>
                <a:spcPts val="0"/>
              </a:spcAft>
              <a:buClr>
                <a:schemeClr val="dk1"/>
              </a:buClr>
              <a:buSzPts val="1200"/>
              <a:buFont typeface="Share Tech Mono"/>
              <a:buChar char="○"/>
              <a:defRPr sz="1200">
                <a:solidFill>
                  <a:schemeClr val="dk1"/>
                </a:solidFill>
                <a:latin typeface="Share Tech Mono"/>
                <a:ea typeface="Share Tech Mono"/>
                <a:cs typeface="Share Tech Mono"/>
                <a:sym typeface="Share Tech Mono"/>
              </a:defRPr>
            </a:lvl8pPr>
            <a:lvl9pPr indent="-304800" lvl="8" marL="4114800">
              <a:lnSpc>
                <a:spcPct val="100000"/>
              </a:lnSpc>
              <a:spcBef>
                <a:spcPts val="0"/>
              </a:spcBef>
              <a:spcAft>
                <a:spcPts val="0"/>
              </a:spcAft>
              <a:buClr>
                <a:schemeClr val="dk1"/>
              </a:buClr>
              <a:buSzPts val="1200"/>
              <a:buFont typeface="Share Tech Mono"/>
              <a:buChar char="■"/>
              <a:defRPr sz="1200">
                <a:solidFill>
                  <a:schemeClr val="dk1"/>
                </a:solidFill>
                <a:latin typeface="Share Tech Mono"/>
                <a:ea typeface="Share Tech Mono"/>
                <a:cs typeface="Share Tech Mono"/>
                <a:sym typeface="Share Tech Mono"/>
              </a:defRPr>
            </a:lvl9pPr>
          </a:lstStyle>
          <a:p/>
        </p:txBody>
      </p:sp>
      <p:sp>
        <p:nvSpPr>
          <p:cNvPr id="9" name="Google Shape;9;p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solidFill>
                  <a:schemeClr val="dk1"/>
                </a:solidFill>
                <a:latin typeface="Share Tech Mono"/>
                <a:ea typeface="Share Tech Mono"/>
                <a:cs typeface="Share Tech Mono"/>
                <a:sym typeface="Share Tech Mono"/>
              </a:defRPr>
            </a:lvl1pPr>
            <a:lvl2pPr lvl="1" algn="r">
              <a:buNone/>
              <a:defRPr sz="1300">
                <a:solidFill>
                  <a:schemeClr val="dk1"/>
                </a:solidFill>
                <a:latin typeface="Share Tech Mono"/>
                <a:ea typeface="Share Tech Mono"/>
                <a:cs typeface="Share Tech Mono"/>
                <a:sym typeface="Share Tech Mono"/>
              </a:defRPr>
            </a:lvl2pPr>
            <a:lvl3pPr lvl="2" algn="r">
              <a:buNone/>
              <a:defRPr sz="1300">
                <a:solidFill>
                  <a:schemeClr val="dk1"/>
                </a:solidFill>
                <a:latin typeface="Share Tech Mono"/>
                <a:ea typeface="Share Tech Mono"/>
                <a:cs typeface="Share Tech Mono"/>
                <a:sym typeface="Share Tech Mono"/>
              </a:defRPr>
            </a:lvl3pPr>
            <a:lvl4pPr lvl="3" algn="r">
              <a:buNone/>
              <a:defRPr sz="1300">
                <a:solidFill>
                  <a:schemeClr val="dk1"/>
                </a:solidFill>
                <a:latin typeface="Share Tech Mono"/>
                <a:ea typeface="Share Tech Mono"/>
                <a:cs typeface="Share Tech Mono"/>
                <a:sym typeface="Share Tech Mono"/>
              </a:defRPr>
            </a:lvl4pPr>
            <a:lvl5pPr lvl="4" algn="r">
              <a:buNone/>
              <a:defRPr sz="1300">
                <a:solidFill>
                  <a:schemeClr val="dk1"/>
                </a:solidFill>
                <a:latin typeface="Share Tech Mono"/>
                <a:ea typeface="Share Tech Mono"/>
                <a:cs typeface="Share Tech Mono"/>
                <a:sym typeface="Share Tech Mono"/>
              </a:defRPr>
            </a:lvl5pPr>
            <a:lvl6pPr lvl="5" algn="r">
              <a:buNone/>
              <a:defRPr sz="1300">
                <a:solidFill>
                  <a:schemeClr val="dk1"/>
                </a:solidFill>
                <a:latin typeface="Share Tech Mono"/>
                <a:ea typeface="Share Tech Mono"/>
                <a:cs typeface="Share Tech Mono"/>
                <a:sym typeface="Share Tech Mono"/>
              </a:defRPr>
            </a:lvl6pPr>
            <a:lvl7pPr lvl="6" algn="r">
              <a:buNone/>
              <a:defRPr sz="1300">
                <a:solidFill>
                  <a:schemeClr val="dk1"/>
                </a:solidFill>
                <a:latin typeface="Share Tech Mono"/>
                <a:ea typeface="Share Tech Mono"/>
                <a:cs typeface="Share Tech Mono"/>
                <a:sym typeface="Share Tech Mono"/>
              </a:defRPr>
            </a:lvl7pPr>
            <a:lvl8pPr lvl="7" algn="r">
              <a:buNone/>
              <a:defRPr sz="1300">
                <a:solidFill>
                  <a:schemeClr val="dk1"/>
                </a:solidFill>
                <a:latin typeface="Share Tech Mono"/>
                <a:ea typeface="Share Tech Mono"/>
                <a:cs typeface="Share Tech Mono"/>
                <a:sym typeface="Share Tech Mono"/>
              </a:defRPr>
            </a:lvl8pPr>
            <a:lvl9pPr lvl="8" algn="r">
              <a:buNone/>
              <a:defRPr sz="1300">
                <a:solidFill>
                  <a:schemeClr val="dk1"/>
                </a:solidFill>
                <a:latin typeface="Share Tech Mono"/>
                <a:ea typeface="Share Tech Mono"/>
                <a:cs typeface="Share Tech Mono"/>
                <a:sym typeface="Share Tech Mono"/>
              </a:defRPr>
            </a:lvl9pPr>
          </a:lstStyle>
          <a:p>
            <a:pPr indent="0" lvl="0" marL="0" rtl="0" algn="r">
              <a:spcBef>
                <a:spcPts val="0"/>
              </a:spcBef>
              <a:spcAft>
                <a:spcPts val="0"/>
              </a:spcAft>
              <a:buNone/>
            </a:pPr>
            <a:fld id="{00000000-1234-1234-1234-123412341234}" type="slidenum">
              <a:rPr lang="es-419"/>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 id="2147483666" r:id="rId20"/>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4.png"/><Relationship Id="rId4" Type="http://schemas.openxmlformats.org/officeDocument/2006/relationships/image" Target="../media/image3.png"/><Relationship Id="rId5" Type="http://schemas.openxmlformats.org/officeDocument/2006/relationships/image" Target="../media/image17.png"/><Relationship Id="rId6" Type="http://schemas.openxmlformats.org/officeDocument/2006/relationships/image" Target="../media/image23.jpg"/><Relationship Id="rId7" Type="http://schemas.openxmlformats.org/officeDocument/2006/relationships/image" Target="../media/image2.png"/><Relationship Id="rId8" Type="http://schemas.openxmlformats.org/officeDocument/2006/relationships/image" Target="../media/image22.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10.png"/><Relationship Id="rId6" Type="http://schemas.openxmlformats.org/officeDocument/2006/relationships/image" Target="../media/image2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3.png"/><Relationship Id="rId4" Type="http://schemas.openxmlformats.org/officeDocument/2006/relationships/image" Target="../media/image6.png"/><Relationship Id="rId5" Type="http://schemas.openxmlformats.org/officeDocument/2006/relationships/image" Target="../media/image1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3.png"/><Relationship Id="rId4" Type="http://schemas.openxmlformats.org/officeDocument/2006/relationships/image" Target="../media/image22.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3.png"/><Relationship Id="rId4" Type="http://schemas.openxmlformats.org/officeDocument/2006/relationships/image" Target="../media/image6.png"/><Relationship Id="rId5" Type="http://schemas.openxmlformats.org/officeDocument/2006/relationships/image" Target="../media/image23.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3.png"/><Relationship Id="rId4" Type="http://schemas.openxmlformats.org/officeDocument/2006/relationships/image" Target="../media/image6.png"/><Relationship Id="rId5" Type="http://schemas.openxmlformats.org/officeDocument/2006/relationships/image" Target="../media/image23.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3.png"/><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3.png"/><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3.png"/><Relationship Id="rId4" Type="http://schemas.openxmlformats.org/officeDocument/2006/relationships/hyperlink" Target="https://www.oracle.com/database/technologies/nosql-database-server-downloads.html"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3.png"/><Relationship Id="rId4" Type="http://schemas.openxmlformats.org/officeDocument/2006/relationships/image" Target="../media/image3.png"/><Relationship Id="rId5" Type="http://schemas.openxmlformats.org/officeDocument/2006/relationships/image" Target="../media/image1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0" Type="http://schemas.openxmlformats.org/officeDocument/2006/relationships/image" Target="../media/image19.png"/><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3.png"/><Relationship Id="rId4" Type="http://schemas.openxmlformats.org/officeDocument/2006/relationships/image" Target="../media/image18.png"/><Relationship Id="rId9" Type="http://schemas.openxmlformats.org/officeDocument/2006/relationships/image" Target="../media/image14.png"/><Relationship Id="rId5" Type="http://schemas.openxmlformats.org/officeDocument/2006/relationships/image" Target="../media/image20.png"/><Relationship Id="rId6" Type="http://schemas.openxmlformats.org/officeDocument/2006/relationships/image" Target="../media/image21.png"/><Relationship Id="rId7" Type="http://schemas.openxmlformats.org/officeDocument/2006/relationships/image" Target="../media/image15.png"/><Relationship Id="rId8" Type="http://schemas.openxmlformats.org/officeDocument/2006/relationships/image" Target="../media/image1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1" Type="http://schemas.openxmlformats.org/officeDocument/2006/relationships/hyperlink" Target="https://aws.amazon.com/dynamodb/" TargetMode="External"/><Relationship Id="rId10" Type="http://schemas.openxmlformats.org/officeDocument/2006/relationships/hyperlink" Target="https://www.udemy.com/course/guia-completa-mongodb/" TargetMode="External"/><Relationship Id="rId13" Type="http://schemas.openxmlformats.org/officeDocument/2006/relationships/hyperlink" Target="https://aws.amazon.com/dynamodb/getting-started/" TargetMode="External"/><Relationship Id="rId12" Type="http://schemas.openxmlformats.org/officeDocument/2006/relationships/hyperlink" Target="https://aws.amazon.com/dynamodb/faqs/" TargetMode="External"/><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hyperlink" Target="https://downloads.mysql.com/archives/workbench/" TargetMode="External"/><Relationship Id="rId4" Type="http://schemas.openxmlformats.org/officeDocument/2006/relationships/hyperlink" Target="https://www.mysql.com/products/workbench/design/" TargetMode="External"/><Relationship Id="rId9" Type="http://schemas.openxmlformats.org/officeDocument/2006/relationships/hyperlink" Target="https://exist-db.org/exist/apps/homepage/index.html" TargetMode="External"/><Relationship Id="rId5" Type="http://schemas.openxmlformats.org/officeDocument/2006/relationships/hyperlink" Target="https://www.mysql.com/products/workbench/" TargetMode="External"/><Relationship Id="rId6" Type="http://schemas.openxmlformats.org/officeDocument/2006/relationships/hyperlink" Target="https://en.wikipedia.org/wiki/MySQL_Workbench" TargetMode="External"/><Relationship Id="rId7" Type="http://schemas.openxmlformats.org/officeDocument/2006/relationships/hyperlink" Target="https://docs.oracle.com/es-ww/iaas/nosql-database/doc/query-language-reference.html#:~:text=Oracle%20NoSQL%20Database%20utiliza%20el%20lenguaje%20de%20consulta,para%20conocer%20la%20sintaxis%20del%20lenguaje%20de%20consulta." TargetMode="External"/><Relationship Id="rId8" Type="http://schemas.openxmlformats.org/officeDocument/2006/relationships/hyperlink" Target="https://redis.io/docs/"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30.xml.rels><?xml version="1.0" encoding="UTF-8" standalone="yes"?><Relationships xmlns="http://schemas.openxmlformats.org/package/2006/relationships"><Relationship Id="rId11" Type="http://schemas.openxmlformats.org/officeDocument/2006/relationships/hyperlink" Target="https://www.forbes.com/sites/moorinsights/2023/03/29/is-mysql-heatwave-oracles-killer-app-/?sh=22ad4b0b1606" TargetMode="External"/><Relationship Id="rId10" Type="http://schemas.openxmlformats.org/officeDocument/2006/relationships/hyperlink" Target="https://www.adictosaltrabajo.com/2016/10/24/optimizacion-de-consultas-en-mysql/#01" TargetMode="External"/><Relationship Id="rId12" Type="http://schemas.openxmlformats.org/officeDocument/2006/relationships/hyperlink" Target="https://myprofesql.com/donde-se-almacenan-las-bases-de-datos-mysql/" TargetMode="External"/><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hyperlink" Target="https://www.mongodb.com/" TargetMode="External"/><Relationship Id="rId4" Type="http://schemas.openxmlformats.org/officeDocument/2006/relationships/hyperlink" Target="https://docs.mongodb.com/" TargetMode="External"/><Relationship Id="rId9" Type="http://schemas.openxmlformats.org/officeDocument/2006/relationships/hyperlink" Target="https://thedevelopmentstages.com/consultar-en-mysql-workbench/" TargetMode="External"/><Relationship Id="rId5" Type="http://schemas.openxmlformats.org/officeDocument/2006/relationships/hyperlink" Target="https://www.mongodb.com/who-uses-mongodb" TargetMode="External"/><Relationship Id="rId6" Type="http://schemas.openxmlformats.org/officeDocument/2006/relationships/hyperlink" Target="https://www.mongodb.com/use-cases" TargetMode="External"/><Relationship Id="rId7" Type="http://schemas.openxmlformats.org/officeDocument/2006/relationships/hyperlink" Target="https://en.wikipedia.org/wiki/Amazon_DynamoDB" TargetMode="External"/><Relationship Id="rId8" Type="http://schemas.openxmlformats.org/officeDocument/2006/relationships/hyperlink" Target="https://en.wikipedia.org/wiki/MongoDB"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3.png"/><Relationship Id="rId4" Type="http://schemas.openxmlformats.org/officeDocument/2006/relationships/image" Target="../media/image5.png"/><Relationship Id="rId5" Type="http://schemas.openxmlformats.org/officeDocument/2006/relationships/image" Target="../media/image1.png"/><Relationship Id="rId6"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3.png"/><Relationship Id="rId4" Type="http://schemas.openxmlformats.org/officeDocument/2006/relationships/image" Target="../media/image8.png"/><Relationship Id="rId5"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21"/>
          <p:cNvSpPr txBox="1"/>
          <p:nvPr/>
        </p:nvSpPr>
        <p:spPr>
          <a:xfrm>
            <a:off x="719450" y="2513950"/>
            <a:ext cx="1607700" cy="73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419" sz="1200">
                <a:solidFill>
                  <a:srgbClr val="FFFFFF"/>
                </a:solidFill>
                <a:latin typeface="Share Tech Mono"/>
                <a:ea typeface="Share Tech Mono"/>
                <a:cs typeface="Share Tech Mono"/>
                <a:sym typeface="Share Tech Mono"/>
              </a:rPr>
              <a:t>UEA:TSBD</a:t>
            </a:r>
            <a:endParaRPr sz="1200">
              <a:solidFill>
                <a:srgbClr val="FFFFFF"/>
              </a:solidFill>
              <a:latin typeface="Share Tech Mono"/>
              <a:ea typeface="Share Tech Mono"/>
              <a:cs typeface="Share Tech Mono"/>
              <a:sym typeface="Share Tech Mono"/>
            </a:endParaRPr>
          </a:p>
          <a:p>
            <a:pPr indent="0" lvl="0" marL="0" rtl="0" algn="l">
              <a:spcBef>
                <a:spcPts val="0"/>
              </a:spcBef>
              <a:spcAft>
                <a:spcPts val="0"/>
              </a:spcAft>
              <a:buNone/>
            </a:pPr>
            <a:r>
              <a:rPr lang="es-419" sz="1200">
                <a:solidFill>
                  <a:srgbClr val="FFFFFF"/>
                </a:solidFill>
                <a:latin typeface="Share Tech Mono"/>
                <a:ea typeface="Share Tech Mono"/>
                <a:cs typeface="Share Tech Mono"/>
                <a:sym typeface="Share Tech Mono"/>
              </a:rPr>
              <a:t>Trimestre: 24-I</a:t>
            </a:r>
            <a:endParaRPr sz="1200">
              <a:solidFill>
                <a:srgbClr val="FFFFFF"/>
              </a:solidFill>
              <a:latin typeface="Share Tech Mono"/>
              <a:ea typeface="Share Tech Mono"/>
              <a:cs typeface="Share Tech Mono"/>
              <a:sym typeface="Share Tech Mono"/>
            </a:endParaRPr>
          </a:p>
          <a:p>
            <a:pPr indent="0" lvl="0" marL="0" rtl="0" algn="l">
              <a:spcBef>
                <a:spcPts val="0"/>
              </a:spcBef>
              <a:spcAft>
                <a:spcPts val="0"/>
              </a:spcAft>
              <a:buNone/>
            </a:pPr>
            <a:r>
              <a:rPr lang="es-419" sz="1200">
                <a:solidFill>
                  <a:srgbClr val="FFFFFF"/>
                </a:solidFill>
                <a:latin typeface="Share Tech Mono"/>
                <a:ea typeface="Share Tech Mono"/>
                <a:cs typeface="Share Tech Mono"/>
                <a:sym typeface="Share Tech Mono"/>
              </a:rPr>
              <a:t>Fecha: 25/03/24</a:t>
            </a:r>
            <a:endParaRPr sz="1200">
              <a:solidFill>
                <a:srgbClr val="FFFFFF"/>
              </a:solidFill>
              <a:latin typeface="Share Tech Mono"/>
              <a:ea typeface="Share Tech Mono"/>
              <a:cs typeface="Share Tech Mono"/>
              <a:sym typeface="Share Tech Mono"/>
            </a:endParaRPr>
          </a:p>
        </p:txBody>
      </p:sp>
      <p:grpSp>
        <p:nvGrpSpPr>
          <p:cNvPr id="280" name="Google Shape;280;p21"/>
          <p:cNvGrpSpPr/>
          <p:nvPr/>
        </p:nvGrpSpPr>
        <p:grpSpPr>
          <a:xfrm>
            <a:off x="292756" y="992823"/>
            <a:ext cx="1989723" cy="1473316"/>
            <a:chOff x="480275" y="2522775"/>
            <a:chExt cx="2204435" cy="1689001"/>
          </a:xfrm>
        </p:grpSpPr>
        <p:grpSp>
          <p:nvGrpSpPr>
            <p:cNvPr id="281" name="Google Shape;281;p21"/>
            <p:cNvGrpSpPr/>
            <p:nvPr/>
          </p:nvGrpSpPr>
          <p:grpSpPr>
            <a:xfrm>
              <a:off x="480275" y="2522775"/>
              <a:ext cx="2204435" cy="1689001"/>
              <a:chOff x="480275" y="2522775"/>
              <a:chExt cx="2204435" cy="1689001"/>
            </a:xfrm>
          </p:grpSpPr>
          <p:grpSp>
            <p:nvGrpSpPr>
              <p:cNvPr id="282" name="Google Shape;282;p21"/>
              <p:cNvGrpSpPr/>
              <p:nvPr/>
            </p:nvGrpSpPr>
            <p:grpSpPr>
              <a:xfrm>
                <a:off x="480275" y="2522775"/>
                <a:ext cx="2204435" cy="1689001"/>
                <a:chOff x="492250" y="2259025"/>
                <a:chExt cx="2204435" cy="1689001"/>
              </a:xfrm>
            </p:grpSpPr>
            <p:grpSp>
              <p:nvGrpSpPr>
                <p:cNvPr id="283" name="Google Shape;283;p21"/>
                <p:cNvGrpSpPr/>
                <p:nvPr/>
              </p:nvGrpSpPr>
              <p:grpSpPr>
                <a:xfrm>
                  <a:off x="492250" y="2259050"/>
                  <a:ext cx="2204435" cy="1688955"/>
                  <a:chOff x="5416998" y="537468"/>
                  <a:chExt cx="3011112" cy="2307000"/>
                </a:xfrm>
              </p:grpSpPr>
              <p:sp>
                <p:nvSpPr>
                  <p:cNvPr id="284" name="Google Shape;284;p21"/>
                  <p:cNvSpPr/>
                  <p:nvPr/>
                </p:nvSpPr>
                <p:spPr>
                  <a:xfrm>
                    <a:off x="5416998" y="537468"/>
                    <a:ext cx="3011100" cy="2307000"/>
                  </a:xfrm>
                  <a:prstGeom prst="rect">
                    <a:avLst/>
                  </a:prstGeom>
                  <a:solidFill>
                    <a:srgbClr val="2F3B42"/>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285" name="Google Shape;285;p21"/>
                  <p:cNvSpPr/>
                  <p:nvPr/>
                </p:nvSpPr>
                <p:spPr>
                  <a:xfrm>
                    <a:off x="5417010" y="537469"/>
                    <a:ext cx="3011100" cy="507600"/>
                  </a:xfrm>
                  <a:prstGeom prst="rect">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grpSp>
                <p:nvGrpSpPr>
                  <p:cNvPr id="286" name="Google Shape;286;p21"/>
                  <p:cNvGrpSpPr/>
                  <p:nvPr/>
                </p:nvGrpSpPr>
                <p:grpSpPr>
                  <a:xfrm>
                    <a:off x="7338381" y="690654"/>
                    <a:ext cx="884791" cy="153801"/>
                    <a:chOff x="7087900" y="662250"/>
                    <a:chExt cx="1211711" cy="210600"/>
                  </a:xfrm>
                </p:grpSpPr>
                <p:grpSp>
                  <p:nvGrpSpPr>
                    <p:cNvPr id="287" name="Google Shape;287;p21"/>
                    <p:cNvGrpSpPr/>
                    <p:nvPr/>
                  </p:nvGrpSpPr>
                  <p:grpSpPr>
                    <a:xfrm>
                      <a:off x="8089070" y="662280"/>
                      <a:ext cx="210541" cy="210541"/>
                      <a:chOff x="8737850" y="715475"/>
                      <a:chExt cx="457200" cy="457200"/>
                    </a:xfrm>
                  </p:grpSpPr>
                  <p:cxnSp>
                    <p:nvCxnSpPr>
                      <p:cNvPr id="288" name="Google Shape;288;p21"/>
                      <p:cNvCxnSpPr/>
                      <p:nvPr/>
                    </p:nvCxnSpPr>
                    <p:spPr>
                      <a:xfrm>
                        <a:off x="8737850" y="715475"/>
                        <a:ext cx="457200" cy="457200"/>
                      </a:xfrm>
                      <a:prstGeom prst="straightConnector1">
                        <a:avLst/>
                      </a:prstGeom>
                      <a:noFill/>
                      <a:ln cap="flat" cmpd="sng" w="9525">
                        <a:solidFill>
                          <a:srgbClr val="FFFFFF"/>
                        </a:solidFill>
                        <a:prstDash val="solid"/>
                        <a:round/>
                        <a:headEnd len="med" w="med" type="none"/>
                        <a:tailEnd len="med" w="med" type="none"/>
                      </a:ln>
                    </p:spPr>
                  </p:cxnSp>
                  <p:cxnSp>
                    <p:nvCxnSpPr>
                      <p:cNvPr id="289" name="Google Shape;289;p21"/>
                      <p:cNvCxnSpPr/>
                      <p:nvPr/>
                    </p:nvCxnSpPr>
                    <p:spPr>
                      <a:xfrm flipH="1">
                        <a:off x="8737850" y="715475"/>
                        <a:ext cx="457200" cy="457200"/>
                      </a:xfrm>
                      <a:prstGeom prst="straightConnector1">
                        <a:avLst/>
                      </a:prstGeom>
                      <a:noFill/>
                      <a:ln cap="flat" cmpd="sng" w="9525">
                        <a:solidFill>
                          <a:srgbClr val="FFFFFF"/>
                        </a:solidFill>
                        <a:prstDash val="solid"/>
                        <a:round/>
                        <a:headEnd len="med" w="med" type="none"/>
                        <a:tailEnd len="med" w="med" type="none"/>
                      </a:ln>
                    </p:spPr>
                  </p:cxnSp>
                </p:grpSp>
                <p:cxnSp>
                  <p:nvCxnSpPr>
                    <p:cNvPr id="290" name="Google Shape;290;p21"/>
                    <p:cNvCxnSpPr/>
                    <p:nvPr/>
                  </p:nvCxnSpPr>
                  <p:spPr>
                    <a:xfrm>
                      <a:off x="7087900" y="767550"/>
                      <a:ext cx="298800" cy="0"/>
                    </a:xfrm>
                    <a:prstGeom prst="straightConnector1">
                      <a:avLst/>
                    </a:prstGeom>
                    <a:noFill/>
                    <a:ln cap="flat" cmpd="sng" w="9525">
                      <a:solidFill>
                        <a:srgbClr val="FFFFFF"/>
                      </a:solidFill>
                      <a:prstDash val="solid"/>
                      <a:round/>
                      <a:headEnd len="med" w="med" type="none"/>
                      <a:tailEnd len="med" w="med" type="none"/>
                    </a:ln>
                  </p:spPr>
                </p:cxnSp>
                <p:sp>
                  <p:nvSpPr>
                    <p:cNvPr id="291" name="Google Shape;291;p21"/>
                    <p:cNvSpPr/>
                    <p:nvPr/>
                  </p:nvSpPr>
                  <p:spPr>
                    <a:xfrm>
                      <a:off x="7632585" y="662250"/>
                      <a:ext cx="210600" cy="210600"/>
                    </a:xfrm>
                    <a:prstGeom prst="rect">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grpSp>
            </p:grpSp>
            <p:pic>
              <p:nvPicPr>
                <p:cNvPr id="292" name="Google Shape;292;p21"/>
                <p:cNvPicPr preferRelativeResize="0"/>
                <p:nvPr/>
              </p:nvPicPr>
              <p:blipFill rotWithShape="1">
                <a:blip r:embed="rId3">
                  <a:alphaModFix/>
                </a:blip>
                <a:srcRect b="0" l="0" r="75892" t="67162"/>
                <a:stretch/>
              </p:blipFill>
              <p:spPr>
                <a:xfrm>
                  <a:off x="492250" y="2259025"/>
                  <a:ext cx="2204424" cy="1689001"/>
                </a:xfrm>
                <a:prstGeom prst="rect">
                  <a:avLst/>
                </a:prstGeom>
                <a:noFill/>
                <a:ln>
                  <a:noFill/>
                </a:ln>
              </p:spPr>
            </p:pic>
          </p:grpSp>
          <p:grpSp>
            <p:nvGrpSpPr>
              <p:cNvPr id="293" name="Google Shape;293;p21"/>
              <p:cNvGrpSpPr/>
              <p:nvPr/>
            </p:nvGrpSpPr>
            <p:grpSpPr>
              <a:xfrm>
                <a:off x="572100" y="2990560"/>
                <a:ext cx="2020775" cy="460228"/>
                <a:chOff x="377950" y="3506530"/>
                <a:chExt cx="2020775" cy="587700"/>
              </a:xfrm>
            </p:grpSpPr>
            <p:sp>
              <p:nvSpPr>
                <p:cNvPr id="294" name="Google Shape;294;p21"/>
                <p:cNvSpPr/>
                <p:nvPr/>
              </p:nvSpPr>
              <p:spPr>
                <a:xfrm>
                  <a:off x="377950" y="3506530"/>
                  <a:ext cx="642900" cy="587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419" sz="3300">
                      <a:solidFill>
                        <a:srgbClr val="CE90F7"/>
                      </a:solidFill>
                      <a:latin typeface="Share Tech Mono"/>
                      <a:ea typeface="Share Tech Mono"/>
                      <a:cs typeface="Share Tech Mono"/>
                      <a:sym typeface="Share Tech Mono"/>
                    </a:rPr>
                    <a:t>⋕</a:t>
                  </a:r>
                  <a:endParaRPr sz="3300">
                    <a:solidFill>
                      <a:srgbClr val="CE90F7"/>
                    </a:solidFill>
                    <a:latin typeface="Share Tech Mono"/>
                    <a:ea typeface="Share Tech Mono"/>
                    <a:cs typeface="Share Tech Mono"/>
                    <a:sym typeface="Share Tech Mono"/>
                  </a:endParaRPr>
                </a:p>
              </p:txBody>
            </p:sp>
            <p:sp>
              <p:nvSpPr>
                <p:cNvPr id="295" name="Google Shape;295;p21"/>
                <p:cNvSpPr/>
                <p:nvPr/>
              </p:nvSpPr>
              <p:spPr>
                <a:xfrm>
                  <a:off x="892442" y="3506530"/>
                  <a:ext cx="587700" cy="587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419" sz="3300">
                      <a:solidFill>
                        <a:srgbClr val="00FFFF"/>
                      </a:solidFill>
                      <a:latin typeface="Share Tech Mono"/>
                      <a:ea typeface="Share Tech Mono"/>
                      <a:cs typeface="Share Tech Mono"/>
                      <a:sym typeface="Share Tech Mono"/>
                    </a:rPr>
                    <a:t>⋗</a:t>
                  </a:r>
                  <a:endParaRPr sz="3300">
                    <a:solidFill>
                      <a:srgbClr val="00FFFF"/>
                    </a:solidFill>
                    <a:latin typeface="Share Tech Mono"/>
                    <a:ea typeface="Share Tech Mono"/>
                    <a:cs typeface="Share Tech Mono"/>
                    <a:sym typeface="Share Tech Mono"/>
                  </a:endParaRPr>
                </a:p>
              </p:txBody>
            </p:sp>
            <p:sp>
              <p:nvSpPr>
                <p:cNvPr id="296" name="Google Shape;296;p21"/>
                <p:cNvSpPr/>
                <p:nvPr/>
              </p:nvSpPr>
              <p:spPr>
                <a:xfrm>
                  <a:off x="1351733" y="3506530"/>
                  <a:ext cx="587700" cy="587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419" sz="3300">
                      <a:solidFill>
                        <a:srgbClr val="FFFFFF"/>
                      </a:solidFill>
                      <a:latin typeface="Share Tech Mono"/>
                      <a:ea typeface="Share Tech Mono"/>
                      <a:cs typeface="Share Tech Mono"/>
                      <a:sym typeface="Share Tech Mono"/>
                    </a:rPr>
                    <a:t>⟲</a:t>
                  </a:r>
                  <a:endParaRPr sz="3300">
                    <a:solidFill>
                      <a:srgbClr val="FFFFFF"/>
                    </a:solidFill>
                    <a:latin typeface="Share Tech Mono"/>
                    <a:ea typeface="Share Tech Mono"/>
                    <a:cs typeface="Share Tech Mono"/>
                    <a:sym typeface="Share Tech Mono"/>
                  </a:endParaRPr>
                </a:p>
              </p:txBody>
            </p:sp>
            <p:sp>
              <p:nvSpPr>
                <p:cNvPr id="297" name="Google Shape;297;p21"/>
                <p:cNvSpPr/>
                <p:nvPr/>
              </p:nvSpPr>
              <p:spPr>
                <a:xfrm>
                  <a:off x="1811025" y="3506530"/>
                  <a:ext cx="587700" cy="587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419" sz="3300">
                      <a:solidFill>
                        <a:srgbClr val="FD7FFD"/>
                      </a:solidFill>
                      <a:latin typeface="Share Tech Mono"/>
                      <a:ea typeface="Share Tech Mono"/>
                      <a:cs typeface="Share Tech Mono"/>
                      <a:sym typeface="Share Tech Mono"/>
                    </a:rPr>
                    <a:t>≙</a:t>
                  </a:r>
                  <a:endParaRPr sz="3300">
                    <a:solidFill>
                      <a:srgbClr val="FD7FFD"/>
                    </a:solidFill>
                    <a:latin typeface="Share Tech Mono"/>
                    <a:ea typeface="Share Tech Mono"/>
                    <a:cs typeface="Share Tech Mono"/>
                    <a:sym typeface="Share Tech Mono"/>
                  </a:endParaRPr>
                </a:p>
              </p:txBody>
            </p:sp>
          </p:grpSp>
        </p:grpSp>
        <p:sp>
          <p:nvSpPr>
            <p:cNvPr id="298" name="Google Shape;298;p21"/>
            <p:cNvSpPr txBox="1"/>
            <p:nvPr/>
          </p:nvSpPr>
          <p:spPr>
            <a:xfrm>
              <a:off x="675898" y="3546937"/>
              <a:ext cx="1813200" cy="52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419" sz="1900">
                  <a:solidFill>
                    <a:srgbClr val="FFFFFF"/>
                  </a:solidFill>
                  <a:latin typeface="Share Tech Mono"/>
                  <a:ea typeface="Share Tech Mono"/>
                  <a:cs typeface="Share Tech Mono"/>
                  <a:sym typeface="Share Tech Mono"/>
                </a:rPr>
                <a:t>Práctica #2</a:t>
              </a:r>
              <a:endParaRPr sz="1900">
                <a:solidFill>
                  <a:srgbClr val="FFFFFF"/>
                </a:solidFill>
                <a:latin typeface="Share Tech Mono"/>
                <a:ea typeface="Share Tech Mono"/>
                <a:cs typeface="Share Tech Mono"/>
                <a:sym typeface="Share Tech Mono"/>
              </a:endParaRPr>
            </a:p>
          </p:txBody>
        </p:sp>
      </p:grpSp>
      <p:sp>
        <p:nvSpPr>
          <p:cNvPr id="299" name="Google Shape;299;p21"/>
          <p:cNvSpPr txBox="1"/>
          <p:nvPr/>
        </p:nvSpPr>
        <p:spPr>
          <a:xfrm>
            <a:off x="2505550" y="911238"/>
            <a:ext cx="5958600" cy="1395300"/>
          </a:xfrm>
          <a:prstGeom prst="rect">
            <a:avLst/>
          </a:prstGeom>
          <a:noFill/>
          <a:ln>
            <a:noFill/>
          </a:ln>
        </p:spPr>
        <p:txBody>
          <a:bodyPr anchorCtr="0" anchor="ctr" bIns="91425" lIns="91425" spcFirstLastPara="1" rIns="91425" wrap="square" tIns="91425">
            <a:normAutofit fontScale="77500" lnSpcReduction="20000"/>
          </a:bodyPr>
          <a:lstStyle/>
          <a:p>
            <a:pPr indent="0" lvl="0" marL="0" rtl="0" algn="r">
              <a:spcBef>
                <a:spcPts val="0"/>
              </a:spcBef>
              <a:spcAft>
                <a:spcPts val="0"/>
              </a:spcAft>
              <a:buNone/>
            </a:pPr>
            <a:r>
              <a:rPr lang="es-419" sz="3200">
                <a:solidFill>
                  <a:srgbClr val="FFFFFF"/>
                </a:solidFill>
                <a:latin typeface="Share Tech Mono"/>
                <a:ea typeface="Share Tech Mono"/>
                <a:cs typeface="Share Tech Mono"/>
                <a:sym typeface="Share Tech Mono"/>
              </a:rPr>
              <a:t>Equipo 3: Exploración de herramientas NoSQL/SQL para el manejo de BD</a:t>
            </a:r>
            <a:endParaRPr sz="3200">
              <a:solidFill>
                <a:srgbClr val="FFFFFF"/>
              </a:solidFill>
              <a:latin typeface="Share Tech Mono"/>
              <a:ea typeface="Share Tech Mono"/>
              <a:cs typeface="Share Tech Mono"/>
              <a:sym typeface="Share Tech Mono"/>
            </a:endParaRPr>
          </a:p>
          <a:p>
            <a:pPr indent="0" lvl="0" marL="0" rtl="0" algn="r">
              <a:spcBef>
                <a:spcPts val="0"/>
              </a:spcBef>
              <a:spcAft>
                <a:spcPts val="0"/>
              </a:spcAft>
              <a:buNone/>
            </a:pPr>
            <a:r>
              <a:rPr lang="es-419" sz="3200">
                <a:solidFill>
                  <a:srgbClr val="FFFFFF"/>
                </a:solidFill>
                <a:latin typeface="Share Tech Mono"/>
                <a:ea typeface="Share Tech Mono"/>
                <a:cs typeface="Share Tech Mono"/>
                <a:sym typeface="Share Tech Mono"/>
              </a:rPr>
              <a:t>by Bitless</a:t>
            </a:r>
            <a:endParaRPr sz="3200">
              <a:solidFill>
                <a:srgbClr val="FFFFFF"/>
              </a:solidFill>
              <a:latin typeface="Share Tech Mono"/>
              <a:ea typeface="Share Tech Mono"/>
              <a:cs typeface="Share Tech Mono"/>
              <a:sym typeface="Share Tech Mono"/>
            </a:endParaRPr>
          </a:p>
        </p:txBody>
      </p:sp>
      <p:sp>
        <p:nvSpPr>
          <p:cNvPr id="300" name="Google Shape;300;p21"/>
          <p:cNvSpPr txBox="1"/>
          <p:nvPr>
            <p:ph idx="4294967295" type="title"/>
          </p:nvPr>
        </p:nvSpPr>
        <p:spPr>
          <a:xfrm>
            <a:off x="1606250" y="537450"/>
            <a:ext cx="5958600" cy="373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sz="1600"/>
              <a:t>Temas Selectos de Bases de Datos</a:t>
            </a:r>
            <a:endParaRPr sz="1600"/>
          </a:p>
        </p:txBody>
      </p:sp>
      <p:grpSp>
        <p:nvGrpSpPr>
          <p:cNvPr id="301" name="Google Shape;301;p21"/>
          <p:cNvGrpSpPr/>
          <p:nvPr/>
        </p:nvGrpSpPr>
        <p:grpSpPr>
          <a:xfrm>
            <a:off x="719450" y="537450"/>
            <a:ext cx="886800" cy="373800"/>
            <a:chOff x="719450" y="537450"/>
            <a:chExt cx="886800" cy="373800"/>
          </a:xfrm>
        </p:grpSpPr>
        <p:sp>
          <p:nvSpPr>
            <p:cNvPr id="302" name="Google Shape;302;p21"/>
            <p:cNvSpPr/>
            <p:nvPr/>
          </p:nvSpPr>
          <p:spPr>
            <a:xfrm>
              <a:off x="719450" y="537450"/>
              <a:ext cx="886800" cy="373800"/>
            </a:xfrm>
            <a:prstGeom prst="roundRect">
              <a:avLst>
                <a:gd fmla="val 0" name="adj"/>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03" name="Google Shape;303;p21"/>
            <p:cNvPicPr preferRelativeResize="0"/>
            <p:nvPr/>
          </p:nvPicPr>
          <p:blipFill>
            <a:blip r:embed="rId4">
              <a:alphaModFix/>
            </a:blip>
            <a:stretch>
              <a:fillRect/>
            </a:stretch>
          </p:blipFill>
          <p:spPr>
            <a:xfrm>
              <a:off x="794962" y="574025"/>
              <a:ext cx="735800" cy="300675"/>
            </a:xfrm>
            <a:prstGeom prst="rect">
              <a:avLst/>
            </a:prstGeom>
            <a:noFill/>
            <a:ln>
              <a:noFill/>
            </a:ln>
          </p:spPr>
        </p:pic>
      </p:grpSp>
      <p:graphicFrame>
        <p:nvGraphicFramePr>
          <p:cNvPr id="304" name="Google Shape;304;p21"/>
          <p:cNvGraphicFramePr/>
          <p:nvPr/>
        </p:nvGraphicFramePr>
        <p:xfrm>
          <a:off x="2393588" y="2513951"/>
          <a:ext cx="3000000" cy="3000000"/>
        </p:xfrm>
        <a:graphic>
          <a:graphicData uri="http://schemas.openxmlformats.org/drawingml/2006/table">
            <a:tbl>
              <a:tblPr>
                <a:noFill/>
                <a:tableStyleId>{16C1F723-6333-43DA-ADAB-C8F7CC349761}</a:tableStyleId>
              </a:tblPr>
              <a:tblGrid>
                <a:gridCol w="1171550"/>
                <a:gridCol w="2371800"/>
                <a:gridCol w="1174475"/>
                <a:gridCol w="1174475"/>
                <a:gridCol w="791400"/>
              </a:tblGrid>
              <a:tr h="273950">
                <a:tc gridSpan="5">
                  <a:txBody>
                    <a:bodyPr/>
                    <a:lstStyle/>
                    <a:p>
                      <a:pPr indent="0" lvl="0" marL="0" rtl="0" algn="ctr">
                        <a:spcBef>
                          <a:spcPts val="0"/>
                        </a:spcBef>
                        <a:spcAft>
                          <a:spcPts val="0"/>
                        </a:spcAft>
                        <a:buNone/>
                      </a:pPr>
                      <a:r>
                        <a:rPr lang="es-419" sz="1900">
                          <a:solidFill>
                            <a:schemeClr val="dk1"/>
                          </a:solidFill>
                          <a:latin typeface="Share Tech Mono"/>
                          <a:ea typeface="Share Tech Mono"/>
                          <a:cs typeface="Share Tech Mono"/>
                          <a:sym typeface="Share Tech Mono"/>
                        </a:rPr>
                        <a:t>Integrantes</a:t>
                      </a:r>
                      <a:endParaRPr sz="1900">
                        <a:solidFill>
                          <a:schemeClr val="dk1"/>
                        </a:solidFill>
                        <a:latin typeface="Share Tech Mono"/>
                        <a:ea typeface="Share Tech Mono"/>
                        <a:cs typeface="Share Tech Mono"/>
                        <a:sym typeface="Share Tech Mono"/>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304044"/>
                    </a:solidFill>
                  </a:tcPr>
                </a:tc>
                <a:tc hMerge="1"/>
                <a:tc hMerge="1"/>
                <a:tc hMerge="1"/>
                <a:tc hMerge="1"/>
              </a:tr>
              <a:tr h="393175">
                <a:tc>
                  <a:txBody>
                    <a:bodyPr/>
                    <a:lstStyle/>
                    <a:p>
                      <a:pPr indent="0" lvl="0" marL="0" rtl="0" algn="ctr">
                        <a:spcBef>
                          <a:spcPts val="0"/>
                        </a:spcBef>
                        <a:spcAft>
                          <a:spcPts val="0"/>
                        </a:spcAft>
                        <a:buNone/>
                      </a:pPr>
                      <a:r>
                        <a:rPr lang="es-419" sz="1200">
                          <a:solidFill>
                            <a:schemeClr val="dk1"/>
                          </a:solidFill>
                          <a:latin typeface="Share Tech Mono"/>
                          <a:ea typeface="Share Tech Mono"/>
                          <a:cs typeface="Share Tech Mono"/>
                          <a:sym typeface="Share Tech Mono"/>
                        </a:rPr>
                        <a:t>2193054547</a:t>
                      </a:r>
                      <a:endParaRPr sz="1200">
                        <a:solidFill>
                          <a:schemeClr val="dk1"/>
                        </a:solidFill>
                        <a:latin typeface="Share Tech Mono"/>
                        <a:ea typeface="Share Tech Mono"/>
                        <a:cs typeface="Share Tech Mono"/>
                        <a:sym typeface="Share Tech Mono"/>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304044"/>
                    </a:solidFill>
                  </a:tcPr>
                </a:tc>
                <a:tc>
                  <a:txBody>
                    <a:bodyPr/>
                    <a:lstStyle/>
                    <a:p>
                      <a:pPr indent="0" lvl="0" marL="0" rtl="0" algn="l">
                        <a:spcBef>
                          <a:spcPts val="0"/>
                        </a:spcBef>
                        <a:spcAft>
                          <a:spcPts val="0"/>
                        </a:spcAft>
                        <a:buNone/>
                      </a:pPr>
                      <a:r>
                        <a:rPr lang="es-419" sz="1200">
                          <a:solidFill>
                            <a:schemeClr val="dk1"/>
                          </a:solidFill>
                          <a:latin typeface="Share Tech Mono"/>
                          <a:ea typeface="Share Tech Mono"/>
                          <a:cs typeface="Share Tech Mono"/>
                          <a:sym typeface="Share Tech Mono"/>
                        </a:rPr>
                        <a:t>Bolaños Gracida Giovanni Andrik</a:t>
                      </a:r>
                      <a:endParaRPr sz="1200">
                        <a:solidFill>
                          <a:schemeClr val="dk1"/>
                        </a:solidFill>
                        <a:latin typeface="Share Tech Mono"/>
                        <a:ea typeface="Share Tech Mono"/>
                        <a:cs typeface="Share Tech Mono"/>
                        <a:sym typeface="Share Tech Mono"/>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304044"/>
                    </a:solidFill>
                  </a:tcPr>
                </a:tc>
                <a:tc>
                  <a:txBody>
                    <a:bodyPr/>
                    <a:lstStyle/>
                    <a:p>
                      <a:pPr indent="0" lvl="0" marL="0" rtl="0" algn="ctr">
                        <a:spcBef>
                          <a:spcPts val="0"/>
                        </a:spcBef>
                        <a:spcAft>
                          <a:spcPts val="0"/>
                        </a:spcAft>
                        <a:buNone/>
                      </a:pPr>
                      <a:r>
                        <a:rPr lang="es-419" sz="1000">
                          <a:solidFill>
                            <a:schemeClr val="dk1"/>
                          </a:solidFill>
                          <a:latin typeface="Share Tech Mono"/>
                          <a:ea typeface="Share Tech Mono"/>
                          <a:cs typeface="Share Tech Mono"/>
                          <a:sym typeface="Share Tech Mono"/>
                        </a:rPr>
                        <a:t>Coordinador</a:t>
                      </a:r>
                      <a:endParaRPr sz="1000">
                        <a:solidFill>
                          <a:schemeClr val="dk1"/>
                        </a:solidFill>
                        <a:latin typeface="Share Tech Mono"/>
                        <a:ea typeface="Share Tech Mono"/>
                        <a:cs typeface="Share Tech Mono"/>
                        <a:sym typeface="Share Tech Mono"/>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304044"/>
                    </a:solidFill>
                  </a:tcPr>
                </a:tc>
                <a:tc>
                  <a:txBody>
                    <a:bodyPr/>
                    <a:lstStyle/>
                    <a:p>
                      <a:pPr indent="0" lvl="0" marL="0" rtl="0" algn="ctr">
                        <a:spcBef>
                          <a:spcPts val="0"/>
                        </a:spcBef>
                        <a:spcAft>
                          <a:spcPts val="0"/>
                        </a:spcAft>
                        <a:buNone/>
                      </a:pPr>
                      <a:r>
                        <a:rPr lang="es-419" sz="1000">
                          <a:solidFill>
                            <a:schemeClr val="dk1"/>
                          </a:solidFill>
                          <a:latin typeface="Share Tech Mono"/>
                          <a:ea typeface="Share Tech Mono"/>
                          <a:cs typeface="Share Tech Mono"/>
                          <a:sym typeface="Share Tech Mono"/>
                        </a:rPr>
                        <a:t> GPT+MySQL Workbench</a:t>
                      </a:r>
                      <a:endParaRPr sz="1000">
                        <a:solidFill>
                          <a:schemeClr val="dk1"/>
                        </a:solidFill>
                        <a:latin typeface="Share Tech Mono"/>
                        <a:ea typeface="Share Tech Mono"/>
                        <a:cs typeface="Share Tech Mono"/>
                        <a:sym typeface="Share Tech Mono"/>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304044"/>
                    </a:solidFill>
                  </a:tcPr>
                </a:tc>
                <a:tc>
                  <a:txBody>
                    <a:bodyPr/>
                    <a:lstStyle/>
                    <a:p>
                      <a:pPr indent="0" lvl="0" marL="0" rtl="0" algn="ctr">
                        <a:spcBef>
                          <a:spcPts val="0"/>
                        </a:spcBef>
                        <a:spcAft>
                          <a:spcPts val="0"/>
                        </a:spcAft>
                        <a:buNone/>
                      </a:pPr>
                      <a:r>
                        <a:t/>
                      </a:r>
                      <a:endParaRPr sz="1000">
                        <a:solidFill>
                          <a:schemeClr val="dk1"/>
                        </a:solidFill>
                        <a:latin typeface="Share Tech Mono"/>
                        <a:ea typeface="Share Tech Mono"/>
                        <a:cs typeface="Share Tech Mono"/>
                        <a:sym typeface="Share Tech Mono"/>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304044"/>
                    </a:solidFill>
                  </a:tcPr>
                </a:tc>
              </a:tr>
              <a:tr h="342175">
                <a:tc>
                  <a:txBody>
                    <a:bodyPr/>
                    <a:lstStyle/>
                    <a:p>
                      <a:pPr indent="0" lvl="0" marL="0" rtl="0" algn="ctr">
                        <a:spcBef>
                          <a:spcPts val="0"/>
                        </a:spcBef>
                        <a:spcAft>
                          <a:spcPts val="0"/>
                        </a:spcAft>
                        <a:buNone/>
                      </a:pPr>
                      <a:r>
                        <a:rPr lang="es-419" sz="1200">
                          <a:solidFill>
                            <a:schemeClr val="dk1"/>
                          </a:solidFill>
                          <a:latin typeface="Share Tech Mono"/>
                          <a:ea typeface="Share Tech Mono"/>
                          <a:cs typeface="Share Tech Mono"/>
                          <a:sym typeface="Share Tech Mono"/>
                        </a:rPr>
                        <a:t>2203040824</a:t>
                      </a:r>
                      <a:endParaRPr sz="1200">
                        <a:solidFill>
                          <a:schemeClr val="dk1"/>
                        </a:solidFill>
                        <a:latin typeface="Share Tech Mono"/>
                        <a:ea typeface="Share Tech Mono"/>
                        <a:cs typeface="Share Tech Mono"/>
                        <a:sym typeface="Share Tech Mono"/>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304044"/>
                    </a:solidFill>
                  </a:tcPr>
                </a:tc>
                <a:tc>
                  <a:txBody>
                    <a:bodyPr/>
                    <a:lstStyle/>
                    <a:p>
                      <a:pPr indent="0" lvl="0" marL="0" rtl="0" algn="l">
                        <a:spcBef>
                          <a:spcPts val="0"/>
                        </a:spcBef>
                        <a:spcAft>
                          <a:spcPts val="0"/>
                        </a:spcAft>
                        <a:buNone/>
                      </a:pPr>
                      <a:r>
                        <a:rPr lang="es-419" sz="1200">
                          <a:solidFill>
                            <a:schemeClr val="dk1"/>
                          </a:solidFill>
                          <a:latin typeface="Share Tech Mono"/>
                          <a:ea typeface="Share Tech Mono"/>
                          <a:cs typeface="Share Tech Mono"/>
                          <a:sym typeface="Share Tech Mono"/>
                        </a:rPr>
                        <a:t>Martínez Buenrostro Jorge Rafael</a:t>
                      </a:r>
                      <a:endParaRPr sz="1200">
                        <a:solidFill>
                          <a:schemeClr val="dk1"/>
                        </a:solidFill>
                        <a:latin typeface="Share Tech Mono"/>
                        <a:ea typeface="Share Tech Mono"/>
                        <a:cs typeface="Share Tech Mono"/>
                        <a:sym typeface="Share Tech Mono"/>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304044"/>
                    </a:solidFill>
                  </a:tcPr>
                </a:tc>
                <a:tc>
                  <a:txBody>
                    <a:bodyPr/>
                    <a:lstStyle/>
                    <a:p>
                      <a:pPr indent="0" lvl="0" marL="0" rtl="0" algn="ctr">
                        <a:spcBef>
                          <a:spcPts val="0"/>
                        </a:spcBef>
                        <a:spcAft>
                          <a:spcPts val="0"/>
                        </a:spcAft>
                        <a:buNone/>
                      </a:pPr>
                      <a:r>
                        <a:rPr lang="es-419" sz="1000">
                          <a:solidFill>
                            <a:schemeClr val="dk1"/>
                          </a:solidFill>
                          <a:latin typeface="Share Tech Mono"/>
                          <a:ea typeface="Share Tech Mono"/>
                          <a:cs typeface="Share Tech Mono"/>
                          <a:sym typeface="Share Tech Mono"/>
                        </a:rPr>
                        <a:t>Colaborador</a:t>
                      </a:r>
                      <a:endParaRPr sz="1000">
                        <a:solidFill>
                          <a:schemeClr val="dk1"/>
                        </a:solidFill>
                        <a:latin typeface="Share Tech Mono"/>
                        <a:ea typeface="Share Tech Mono"/>
                        <a:cs typeface="Share Tech Mono"/>
                        <a:sym typeface="Share Tech Mono"/>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304044"/>
                    </a:solidFill>
                  </a:tcPr>
                </a:tc>
                <a:tc>
                  <a:txBody>
                    <a:bodyPr/>
                    <a:lstStyle/>
                    <a:p>
                      <a:pPr indent="0" lvl="0" marL="0" rtl="0" algn="ctr">
                        <a:spcBef>
                          <a:spcPts val="0"/>
                        </a:spcBef>
                        <a:spcAft>
                          <a:spcPts val="0"/>
                        </a:spcAft>
                        <a:buNone/>
                      </a:pPr>
                      <a:r>
                        <a:rPr lang="es-419" sz="1000">
                          <a:solidFill>
                            <a:schemeClr val="dk1"/>
                          </a:solidFill>
                          <a:latin typeface="Share Tech Mono"/>
                          <a:ea typeface="Share Tech Mono"/>
                          <a:cs typeface="Share Tech Mono"/>
                          <a:sym typeface="Share Tech Mono"/>
                        </a:rPr>
                        <a:t>Oracle NoSQL</a:t>
                      </a:r>
                      <a:endParaRPr sz="1000">
                        <a:solidFill>
                          <a:schemeClr val="dk1"/>
                        </a:solidFill>
                        <a:latin typeface="Share Tech Mono"/>
                        <a:ea typeface="Share Tech Mono"/>
                        <a:cs typeface="Share Tech Mono"/>
                        <a:sym typeface="Share Tech Mono"/>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304044"/>
                    </a:solidFill>
                  </a:tcPr>
                </a:tc>
                <a:tc>
                  <a:txBody>
                    <a:bodyPr/>
                    <a:lstStyle/>
                    <a:p>
                      <a:pPr indent="0" lvl="0" marL="0" rtl="0" algn="ctr">
                        <a:spcBef>
                          <a:spcPts val="0"/>
                        </a:spcBef>
                        <a:spcAft>
                          <a:spcPts val="0"/>
                        </a:spcAft>
                        <a:buNone/>
                      </a:pPr>
                      <a:r>
                        <a:t/>
                      </a:r>
                      <a:endParaRPr sz="1000">
                        <a:solidFill>
                          <a:schemeClr val="dk1"/>
                        </a:solidFill>
                        <a:latin typeface="Share Tech Mono"/>
                        <a:ea typeface="Share Tech Mono"/>
                        <a:cs typeface="Share Tech Mono"/>
                        <a:sym typeface="Share Tech Mono"/>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304044"/>
                    </a:solidFill>
                  </a:tcPr>
                </a:tc>
              </a:tr>
              <a:tr h="332875">
                <a:tc>
                  <a:txBody>
                    <a:bodyPr/>
                    <a:lstStyle/>
                    <a:p>
                      <a:pPr indent="0" lvl="0" marL="0" rtl="0" algn="ctr">
                        <a:spcBef>
                          <a:spcPts val="0"/>
                        </a:spcBef>
                        <a:spcAft>
                          <a:spcPts val="0"/>
                        </a:spcAft>
                        <a:buNone/>
                      </a:pPr>
                      <a:r>
                        <a:rPr lang="es-419" sz="1200">
                          <a:solidFill>
                            <a:schemeClr val="dk1"/>
                          </a:solidFill>
                          <a:latin typeface="Share Tech Mono"/>
                          <a:ea typeface="Share Tech Mono"/>
                          <a:cs typeface="Share Tech Mono"/>
                          <a:sym typeface="Share Tech Mono"/>
                        </a:rPr>
                        <a:t>2203040315</a:t>
                      </a:r>
                      <a:endParaRPr sz="1200">
                        <a:solidFill>
                          <a:schemeClr val="dk1"/>
                        </a:solidFill>
                        <a:latin typeface="Share Tech Mono"/>
                        <a:ea typeface="Share Tech Mono"/>
                        <a:cs typeface="Share Tech Mono"/>
                        <a:sym typeface="Share Tech Mono"/>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304044"/>
                    </a:solidFill>
                  </a:tcPr>
                </a:tc>
                <a:tc>
                  <a:txBody>
                    <a:bodyPr/>
                    <a:lstStyle/>
                    <a:p>
                      <a:pPr indent="0" lvl="0" marL="0" rtl="0" algn="l">
                        <a:spcBef>
                          <a:spcPts val="0"/>
                        </a:spcBef>
                        <a:spcAft>
                          <a:spcPts val="0"/>
                        </a:spcAft>
                        <a:buNone/>
                      </a:pPr>
                      <a:r>
                        <a:rPr lang="es-419" sz="1200">
                          <a:solidFill>
                            <a:schemeClr val="dk1"/>
                          </a:solidFill>
                          <a:latin typeface="Share Tech Mono"/>
                          <a:ea typeface="Share Tech Mono"/>
                          <a:cs typeface="Share Tech Mono"/>
                          <a:sym typeface="Share Tech Mono"/>
                        </a:rPr>
                        <a:t>Quiñones Hernández Luis</a:t>
                      </a:r>
                      <a:endParaRPr sz="1200">
                        <a:solidFill>
                          <a:schemeClr val="dk1"/>
                        </a:solidFill>
                        <a:latin typeface="Share Tech Mono"/>
                        <a:ea typeface="Share Tech Mono"/>
                        <a:cs typeface="Share Tech Mono"/>
                        <a:sym typeface="Share Tech Mono"/>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304044"/>
                    </a:solidFill>
                  </a:tcPr>
                </a:tc>
                <a:tc>
                  <a:txBody>
                    <a:bodyPr/>
                    <a:lstStyle/>
                    <a:p>
                      <a:pPr indent="0" lvl="0" marL="0" rtl="0" algn="ctr">
                        <a:spcBef>
                          <a:spcPts val="0"/>
                        </a:spcBef>
                        <a:spcAft>
                          <a:spcPts val="0"/>
                        </a:spcAft>
                        <a:buNone/>
                      </a:pPr>
                      <a:r>
                        <a:rPr lang="es-419" sz="1000">
                          <a:solidFill>
                            <a:schemeClr val="dk1"/>
                          </a:solidFill>
                          <a:latin typeface="Share Tech Mono"/>
                          <a:ea typeface="Share Tech Mono"/>
                          <a:cs typeface="Share Tech Mono"/>
                          <a:sym typeface="Share Tech Mono"/>
                        </a:rPr>
                        <a:t>Colaborador</a:t>
                      </a:r>
                      <a:endParaRPr sz="1000">
                        <a:solidFill>
                          <a:schemeClr val="dk1"/>
                        </a:solidFill>
                        <a:latin typeface="Share Tech Mono"/>
                        <a:ea typeface="Share Tech Mono"/>
                        <a:cs typeface="Share Tech Mono"/>
                        <a:sym typeface="Share Tech Mono"/>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304044"/>
                    </a:solidFill>
                  </a:tcPr>
                </a:tc>
                <a:tc>
                  <a:txBody>
                    <a:bodyPr/>
                    <a:lstStyle/>
                    <a:p>
                      <a:pPr indent="0" lvl="0" marL="0" rtl="0" algn="ctr">
                        <a:spcBef>
                          <a:spcPts val="0"/>
                        </a:spcBef>
                        <a:spcAft>
                          <a:spcPts val="0"/>
                        </a:spcAft>
                        <a:buNone/>
                      </a:pPr>
                      <a:r>
                        <a:rPr lang="es-419" sz="1000">
                          <a:solidFill>
                            <a:schemeClr val="dk1"/>
                          </a:solidFill>
                          <a:latin typeface="Share Tech Mono"/>
                          <a:ea typeface="Share Tech Mono"/>
                          <a:cs typeface="Share Tech Mono"/>
                          <a:sym typeface="Share Tech Mono"/>
                        </a:rPr>
                        <a:t>Dynamo y Mongo</a:t>
                      </a:r>
                      <a:endParaRPr sz="1000">
                        <a:solidFill>
                          <a:schemeClr val="dk1"/>
                        </a:solidFill>
                        <a:latin typeface="Share Tech Mono"/>
                        <a:ea typeface="Share Tech Mono"/>
                        <a:cs typeface="Share Tech Mono"/>
                        <a:sym typeface="Share Tech Mono"/>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304044"/>
                    </a:solidFill>
                  </a:tcPr>
                </a:tc>
                <a:tc>
                  <a:txBody>
                    <a:bodyPr/>
                    <a:lstStyle/>
                    <a:p>
                      <a:pPr indent="0" lvl="0" marL="0" rtl="0" algn="ctr">
                        <a:spcBef>
                          <a:spcPts val="0"/>
                        </a:spcBef>
                        <a:spcAft>
                          <a:spcPts val="0"/>
                        </a:spcAft>
                        <a:buNone/>
                      </a:pPr>
                      <a:r>
                        <a:t/>
                      </a:r>
                      <a:endParaRPr sz="1000">
                        <a:solidFill>
                          <a:schemeClr val="dk1"/>
                        </a:solidFill>
                        <a:latin typeface="Share Tech Mono"/>
                        <a:ea typeface="Share Tech Mono"/>
                        <a:cs typeface="Share Tech Mono"/>
                        <a:sym typeface="Share Tech Mono"/>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304044"/>
                    </a:solidFill>
                  </a:tcPr>
                </a:tc>
              </a:tr>
              <a:tr h="332875">
                <a:tc>
                  <a:txBody>
                    <a:bodyPr/>
                    <a:lstStyle/>
                    <a:p>
                      <a:pPr indent="0" lvl="0" marL="0" rtl="0" algn="ctr">
                        <a:spcBef>
                          <a:spcPts val="0"/>
                        </a:spcBef>
                        <a:spcAft>
                          <a:spcPts val="0"/>
                        </a:spcAft>
                        <a:buNone/>
                      </a:pPr>
                      <a:r>
                        <a:rPr lang="es-419" sz="1200">
                          <a:solidFill>
                            <a:schemeClr val="dk1"/>
                          </a:solidFill>
                          <a:latin typeface="Share Tech Mono"/>
                          <a:ea typeface="Share Tech Mono"/>
                          <a:cs typeface="Share Tech Mono"/>
                          <a:sym typeface="Share Tech Mono"/>
                        </a:rPr>
                        <a:t>2183051098</a:t>
                      </a:r>
                      <a:endParaRPr sz="1200">
                        <a:solidFill>
                          <a:schemeClr val="dk1"/>
                        </a:solidFill>
                        <a:latin typeface="Share Tech Mono"/>
                        <a:ea typeface="Share Tech Mono"/>
                        <a:cs typeface="Share Tech Mono"/>
                        <a:sym typeface="Share Tech Mono"/>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304044"/>
                    </a:solidFill>
                  </a:tcPr>
                </a:tc>
                <a:tc>
                  <a:txBody>
                    <a:bodyPr/>
                    <a:lstStyle/>
                    <a:p>
                      <a:pPr indent="0" lvl="0" marL="0" rtl="0" algn="l">
                        <a:spcBef>
                          <a:spcPts val="0"/>
                        </a:spcBef>
                        <a:spcAft>
                          <a:spcPts val="0"/>
                        </a:spcAft>
                        <a:buNone/>
                      </a:pPr>
                      <a:r>
                        <a:rPr lang="es-419" sz="1200">
                          <a:solidFill>
                            <a:schemeClr val="dk1"/>
                          </a:solidFill>
                          <a:latin typeface="Share Tech Mono"/>
                          <a:ea typeface="Share Tech Mono"/>
                          <a:cs typeface="Share Tech Mono"/>
                          <a:sym typeface="Share Tech Mono"/>
                        </a:rPr>
                        <a:t>Serrano Santos Andy Leonardo</a:t>
                      </a:r>
                      <a:endParaRPr sz="1200">
                        <a:solidFill>
                          <a:schemeClr val="dk1"/>
                        </a:solidFill>
                        <a:latin typeface="Share Tech Mono"/>
                        <a:ea typeface="Share Tech Mono"/>
                        <a:cs typeface="Share Tech Mono"/>
                        <a:sym typeface="Share Tech Mono"/>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304044"/>
                    </a:solidFill>
                  </a:tcPr>
                </a:tc>
                <a:tc>
                  <a:txBody>
                    <a:bodyPr/>
                    <a:lstStyle/>
                    <a:p>
                      <a:pPr indent="0" lvl="0" marL="0" rtl="0" algn="ctr">
                        <a:spcBef>
                          <a:spcPts val="0"/>
                        </a:spcBef>
                        <a:spcAft>
                          <a:spcPts val="0"/>
                        </a:spcAft>
                        <a:buNone/>
                      </a:pPr>
                      <a:r>
                        <a:rPr lang="es-419" sz="1000">
                          <a:solidFill>
                            <a:schemeClr val="dk1"/>
                          </a:solidFill>
                          <a:latin typeface="Share Tech Mono"/>
                          <a:ea typeface="Share Tech Mono"/>
                          <a:cs typeface="Share Tech Mono"/>
                          <a:sym typeface="Share Tech Mono"/>
                        </a:rPr>
                        <a:t>Colaborador</a:t>
                      </a:r>
                      <a:endParaRPr sz="1000">
                        <a:solidFill>
                          <a:schemeClr val="dk1"/>
                        </a:solidFill>
                        <a:latin typeface="Share Tech Mono"/>
                        <a:ea typeface="Share Tech Mono"/>
                        <a:cs typeface="Share Tech Mono"/>
                        <a:sym typeface="Share Tech Mono"/>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304044"/>
                    </a:solidFill>
                  </a:tcPr>
                </a:tc>
                <a:tc>
                  <a:txBody>
                    <a:bodyPr/>
                    <a:lstStyle/>
                    <a:p>
                      <a:pPr indent="0" lvl="0" marL="0" rtl="0" algn="ctr">
                        <a:spcBef>
                          <a:spcPts val="0"/>
                        </a:spcBef>
                        <a:spcAft>
                          <a:spcPts val="0"/>
                        </a:spcAft>
                        <a:buNone/>
                      </a:pPr>
                      <a:r>
                        <a:rPr lang="es-419" sz="1000">
                          <a:solidFill>
                            <a:schemeClr val="dk1"/>
                          </a:solidFill>
                          <a:latin typeface="Share Tech Mono"/>
                          <a:ea typeface="Share Tech Mono"/>
                          <a:cs typeface="Share Tech Mono"/>
                          <a:sym typeface="Share Tech Mono"/>
                        </a:rPr>
                        <a:t>eXistDB &amp; Redis</a:t>
                      </a:r>
                      <a:endParaRPr sz="1000">
                        <a:solidFill>
                          <a:schemeClr val="dk1"/>
                        </a:solidFill>
                        <a:latin typeface="Share Tech Mono"/>
                        <a:ea typeface="Share Tech Mono"/>
                        <a:cs typeface="Share Tech Mono"/>
                        <a:sym typeface="Share Tech Mono"/>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304044"/>
                    </a:solidFill>
                  </a:tcPr>
                </a:tc>
                <a:tc>
                  <a:txBody>
                    <a:bodyPr/>
                    <a:lstStyle/>
                    <a:p>
                      <a:pPr indent="0" lvl="0" marL="0" rtl="0" algn="ctr">
                        <a:spcBef>
                          <a:spcPts val="0"/>
                        </a:spcBef>
                        <a:spcAft>
                          <a:spcPts val="0"/>
                        </a:spcAft>
                        <a:buNone/>
                      </a:pPr>
                      <a:r>
                        <a:t/>
                      </a:r>
                      <a:endParaRPr sz="1000">
                        <a:solidFill>
                          <a:schemeClr val="dk1"/>
                        </a:solidFill>
                        <a:latin typeface="Share Tech Mono"/>
                        <a:ea typeface="Share Tech Mono"/>
                        <a:cs typeface="Share Tech Mono"/>
                        <a:sym typeface="Share Tech Mono"/>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304044"/>
                    </a:solidFill>
                  </a:tcPr>
                </a:tc>
              </a:tr>
              <a:tr h="332875">
                <a:tc gridSpan="5">
                  <a:txBody>
                    <a:bodyPr/>
                    <a:lstStyle/>
                    <a:p>
                      <a:pPr indent="0" lvl="0" marL="0" rtl="0" algn="ctr">
                        <a:spcBef>
                          <a:spcPts val="0"/>
                        </a:spcBef>
                        <a:spcAft>
                          <a:spcPts val="0"/>
                        </a:spcAft>
                        <a:buNone/>
                      </a:pPr>
                      <a:r>
                        <a:rPr lang="es-419" sz="1000">
                          <a:solidFill>
                            <a:schemeClr val="dk1"/>
                          </a:solidFill>
                          <a:latin typeface="Share Tech Mono"/>
                          <a:ea typeface="Share Tech Mono"/>
                          <a:cs typeface="Share Tech Mono"/>
                          <a:sym typeface="Share Tech Mono"/>
                        </a:rPr>
                        <a:t>Andrik &lt;- Jorge, Luis; Jorge &lt;- Luis, Leo; Luis &lt;- Leo, Andrik; Leo &lt;- Andrik, Jorge</a:t>
                      </a:r>
                      <a:endParaRPr sz="1000">
                        <a:solidFill>
                          <a:schemeClr val="dk1"/>
                        </a:solidFill>
                        <a:latin typeface="Share Tech Mono"/>
                        <a:ea typeface="Share Tech Mono"/>
                        <a:cs typeface="Share Tech Mono"/>
                        <a:sym typeface="Share Tech Mono"/>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304044"/>
                    </a:solidFill>
                  </a:tcPr>
                </a:tc>
                <a:tc hMerge="1"/>
                <a:tc hMerge="1"/>
                <a:tc hMerge="1"/>
                <a:tc hMerge="1"/>
              </a:tr>
            </a:tbl>
          </a:graphicData>
        </a:graphic>
      </p:graphicFrame>
      <p:pic>
        <p:nvPicPr>
          <p:cNvPr id="305" name="Google Shape;305;p21"/>
          <p:cNvPicPr preferRelativeResize="0"/>
          <p:nvPr/>
        </p:nvPicPr>
        <p:blipFill rotWithShape="1">
          <a:blip r:embed="rId5">
            <a:alphaModFix/>
          </a:blip>
          <a:srcRect b="16546" l="0" r="0" t="12802"/>
          <a:stretch/>
        </p:blipFill>
        <p:spPr>
          <a:xfrm>
            <a:off x="8563100" y="3045175"/>
            <a:ext cx="257924" cy="323973"/>
          </a:xfrm>
          <a:prstGeom prst="rect">
            <a:avLst/>
          </a:prstGeom>
          <a:noFill/>
          <a:ln>
            <a:noFill/>
          </a:ln>
        </p:spPr>
      </p:pic>
      <p:pic>
        <p:nvPicPr>
          <p:cNvPr id="306" name="Google Shape;306;p21"/>
          <p:cNvPicPr preferRelativeResize="0"/>
          <p:nvPr/>
        </p:nvPicPr>
        <p:blipFill rotWithShape="1">
          <a:blip r:embed="rId6">
            <a:alphaModFix/>
          </a:blip>
          <a:srcRect b="13005" l="7740" r="0" t="0"/>
          <a:stretch/>
        </p:blipFill>
        <p:spPr>
          <a:xfrm>
            <a:off x="8547850" y="3922100"/>
            <a:ext cx="257924" cy="274273"/>
          </a:xfrm>
          <a:prstGeom prst="rect">
            <a:avLst/>
          </a:prstGeom>
          <a:noFill/>
          <a:ln>
            <a:noFill/>
          </a:ln>
        </p:spPr>
      </p:pic>
      <p:pic>
        <p:nvPicPr>
          <p:cNvPr id="307" name="Google Shape;307;p21"/>
          <p:cNvPicPr preferRelativeResize="0"/>
          <p:nvPr/>
        </p:nvPicPr>
        <p:blipFill rotWithShape="1">
          <a:blip r:embed="rId7">
            <a:alphaModFix/>
          </a:blip>
          <a:srcRect b="7115" l="13126" r="9796" t="10910"/>
          <a:stretch/>
        </p:blipFill>
        <p:spPr>
          <a:xfrm>
            <a:off x="8547850" y="4316975"/>
            <a:ext cx="257925" cy="274275"/>
          </a:xfrm>
          <a:prstGeom prst="rect">
            <a:avLst/>
          </a:prstGeom>
          <a:noFill/>
          <a:ln>
            <a:noFill/>
          </a:ln>
        </p:spPr>
      </p:pic>
      <p:pic>
        <p:nvPicPr>
          <p:cNvPr id="308" name="Google Shape;308;p21"/>
          <p:cNvPicPr preferRelativeResize="0"/>
          <p:nvPr/>
        </p:nvPicPr>
        <p:blipFill rotWithShape="1">
          <a:blip r:embed="rId8">
            <a:alphaModFix/>
          </a:blip>
          <a:srcRect b="29552" l="0" r="0" t="21623"/>
          <a:stretch/>
        </p:blipFill>
        <p:spPr>
          <a:xfrm>
            <a:off x="8563100" y="3519538"/>
            <a:ext cx="257924" cy="281952"/>
          </a:xfrm>
          <a:prstGeom prst="rect">
            <a:avLst/>
          </a:prstGeom>
          <a:noFill/>
          <a:ln>
            <a:noFill/>
          </a:ln>
        </p:spPr>
      </p:pic>
      <p:sp>
        <p:nvSpPr>
          <p:cNvPr id="309" name="Google Shape;309;p21"/>
          <p:cNvSpPr/>
          <p:nvPr/>
        </p:nvSpPr>
        <p:spPr>
          <a:xfrm>
            <a:off x="7869950" y="2191950"/>
            <a:ext cx="455700" cy="274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419" sz="2800">
                <a:solidFill>
                  <a:schemeClr val="lt2"/>
                </a:solidFill>
                <a:latin typeface="Share Tech Mono"/>
                <a:ea typeface="Share Tech Mono"/>
                <a:cs typeface="Share Tech Mono"/>
                <a:sym typeface="Share Tech Mono"/>
              </a:rPr>
              <a:t>⥫</a:t>
            </a:r>
            <a:endParaRPr sz="2800">
              <a:solidFill>
                <a:schemeClr val="lt2"/>
              </a:solidFill>
              <a:latin typeface="Share Tech Mono"/>
              <a:ea typeface="Share Tech Mono"/>
              <a:cs typeface="Share Tech Mono"/>
              <a:sym typeface="Share Tech Mon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p30"/>
          <p:cNvSpPr txBox="1"/>
          <p:nvPr/>
        </p:nvSpPr>
        <p:spPr>
          <a:xfrm>
            <a:off x="469225" y="594475"/>
            <a:ext cx="8218500" cy="1108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419" sz="2500">
                <a:solidFill>
                  <a:schemeClr val="dk1"/>
                </a:solidFill>
                <a:latin typeface="Share Tech Mono"/>
                <a:ea typeface="Share Tech Mono"/>
                <a:cs typeface="Share Tech Mono"/>
                <a:sym typeface="Share Tech Mono"/>
              </a:rPr>
              <a:t>¿Cuál es la diferencia con las BD relacionales?</a:t>
            </a:r>
            <a:endParaRPr sz="2500">
              <a:solidFill>
                <a:schemeClr val="dk1"/>
              </a:solidFill>
            </a:endParaRPr>
          </a:p>
        </p:txBody>
      </p:sp>
      <p:sp>
        <p:nvSpPr>
          <p:cNvPr id="421" name="Google Shape;421;p30"/>
          <p:cNvSpPr txBox="1"/>
          <p:nvPr/>
        </p:nvSpPr>
        <p:spPr>
          <a:xfrm>
            <a:off x="697850" y="1680050"/>
            <a:ext cx="7818600" cy="3101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100">
              <a:solidFill>
                <a:schemeClr val="dk1"/>
              </a:solidFill>
              <a:latin typeface="Share Tech Mono"/>
              <a:ea typeface="Share Tech Mono"/>
              <a:cs typeface="Share Tech Mono"/>
              <a:sym typeface="Share Tech Mono"/>
            </a:endParaRPr>
          </a:p>
        </p:txBody>
      </p:sp>
      <p:sp>
        <p:nvSpPr>
          <p:cNvPr id="422" name="Google Shape;422;p3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419"/>
              <a:t>‹#›</a:t>
            </a:fld>
            <a:endParaRPr/>
          </a:p>
        </p:txBody>
      </p:sp>
      <p:sp>
        <p:nvSpPr>
          <p:cNvPr id="423" name="Google Shape;423;p30"/>
          <p:cNvSpPr txBox="1"/>
          <p:nvPr>
            <p:ph type="title"/>
          </p:nvPr>
        </p:nvSpPr>
        <p:spPr>
          <a:xfrm>
            <a:off x="1265450" y="161700"/>
            <a:ext cx="5958600" cy="373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sz="1600"/>
              <a:t>Introducción</a:t>
            </a:r>
            <a:endParaRPr sz="1600"/>
          </a:p>
        </p:txBody>
      </p:sp>
      <p:grpSp>
        <p:nvGrpSpPr>
          <p:cNvPr id="424" name="Google Shape;424;p30"/>
          <p:cNvGrpSpPr/>
          <p:nvPr/>
        </p:nvGrpSpPr>
        <p:grpSpPr>
          <a:xfrm>
            <a:off x="378650" y="161700"/>
            <a:ext cx="886800" cy="373800"/>
            <a:chOff x="719450" y="537450"/>
            <a:chExt cx="886800" cy="373800"/>
          </a:xfrm>
        </p:grpSpPr>
        <p:sp>
          <p:nvSpPr>
            <p:cNvPr id="425" name="Google Shape;425;p30"/>
            <p:cNvSpPr/>
            <p:nvPr/>
          </p:nvSpPr>
          <p:spPr>
            <a:xfrm>
              <a:off x="719450" y="537450"/>
              <a:ext cx="886800" cy="373800"/>
            </a:xfrm>
            <a:prstGeom prst="roundRect">
              <a:avLst>
                <a:gd fmla="val 0" name="adj"/>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26" name="Google Shape;426;p30"/>
            <p:cNvPicPr preferRelativeResize="0"/>
            <p:nvPr/>
          </p:nvPicPr>
          <p:blipFill>
            <a:blip r:embed="rId3">
              <a:alphaModFix/>
            </a:blip>
            <a:stretch>
              <a:fillRect/>
            </a:stretch>
          </p:blipFill>
          <p:spPr>
            <a:xfrm>
              <a:off x="794962" y="574025"/>
              <a:ext cx="735800" cy="300675"/>
            </a:xfrm>
            <a:prstGeom prst="rect">
              <a:avLst/>
            </a:prstGeom>
            <a:noFill/>
            <a:ln>
              <a:noFill/>
            </a:ln>
          </p:spPr>
        </p:pic>
      </p:grpSp>
      <p:sp>
        <p:nvSpPr>
          <p:cNvPr id="427" name="Google Shape;427;p30"/>
          <p:cNvSpPr txBox="1"/>
          <p:nvPr>
            <p:ph idx="4294967295" type="subTitle"/>
          </p:nvPr>
        </p:nvSpPr>
        <p:spPr>
          <a:xfrm>
            <a:off x="980825" y="1832825"/>
            <a:ext cx="2256900" cy="531600"/>
          </a:xfrm>
          <a:prstGeom prst="rect">
            <a:avLst/>
          </a:prstGeom>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1200"/>
              </a:spcAft>
              <a:buNone/>
            </a:pPr>
            <a:r>
              <a:rPr lang="es-419">
                <a:solidFill>
                  <a:schemeClr val="lt2"/>
                </a:solidFill>
              </a:rPr>
              <a:t>$</a:t>
            </a:r>
            <a:r>
              <a:rPr lang="es-419"/>
              <a:t> Columnas</a:t>
            </a:r>
            <a:endParaRPr/>
          </a:p>
        </p:txBody>
      </p:sp>
      <p:sp>
        <p:nvSpPr>
          <p:cNvPr id="428" name="Google Shape;428;p30"/>
          <p:cNvSpPr txBox="1"/>
          <p:nvPr>
            <p:ph idx="4294967295" type="subTitle"/>
          </p:nvPr>
        </p:nvSpPr>
        <p:spPr>
          <a:xfrm>
            <a:off x="5401075" y="2142225"/>
            <a:ext cx="2256900" cy="531600"/>
          </a:xfrm>
          <a:prstGeom prst="rect">
            <a:avLst/>
          </a:prstGeom>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1200"/>
              </a:spcAft>
              <a:buNone/>
            </a:pPr>
            <a:r>
              <a:rPr lang="es-419" sz="1500">
                <a:solidFill>
                  <a:schemeClr val="lt2"/>
                </a:solidFill>
              </a:rPr>
              <a:t>⇅</a:t>
            </a:r>
            <a:r>
              <a:rPr lang="es-419" sz="1500"/>
              <a:t> Casos de uso</a:t>
            </a:r>
            <a:endParaRPr sz="1500"/>
          </a:p>
        </p:txBody>
      </p:sp>
      <p:sp>
        <p:nvSpPr>
          <p:cNvPr id="429" name="Google Shape;429;p30"/>
          <p:cNvSpPr txBox="1"/>
          <p:nvPr>
            <p:ph idx="4294967295" type="subTitle"/>
          </p:nvPr>
        </p:nvSpPr>
        <p:spPr>
          <a:xfrm>
            <a:off x="4351275" y="3054625"/>
            <a:ext cx="2256900" cy="531600"/>
          </a:xfrm>
          <a:prstGeom prst="rect">
            <a:avLst/>
          </a:prstGeom>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1200"/>
              </a:spcAft>
              <a:buNone/>
            </a:pPr>
            <a:r>
              <a:rPr lang="es-419">
                <a:solidFill>
                  <a:schemeClr val="lt2"/>
                </a:solidFill>
              </a:rPr>
              <a:t>$</a:t>
            </a:r>
            <a:r>
              <a:rPr lang="es-419"/>
              <a:t> </a:t>
            </a:r>
            <a:r>
              <a:rPr lang="es-419"/>
              <a:t>Información</a:t>
            </a:r>
            <a:r>
              <a:rPr lang="es-419"/>
              <a:t> de los productos</a:t>
            </a:r>
            <a:endParaRPr/>
          </a:p>
        </p:txBody>
      </p:sp>
      <p:sp>
        <p:nvSpPr>
          <p:cNvPr id="430" name="Google Shape;430;p30"/>
          <p:cNvSpPr txBox="1"/>
          <p:nvPr>
            <p:ph idx="4294967295" type="subTitle"/>
          </p:nvPr>
        </p:nvSpPr>
        <p:spPr>
          <a:xfrm>
            <a:off x="6783775" y="3727025"/>
            <a:ext cx="1644600" cy="531600"/>
          </a:xfrm>
          <a:prstGeom prst="rect">
            <a:avLst/>
          </a:prstGeom>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1200"/>
              </a:spcAft>
              <a:buNone/>
            </a:pPr>
            <a:r>
              <a:rPr lang="es-419">
                <a:solidFill>
                  <a:schemeClr val="lt2"/>
                </a:solidFill>
              </a:rPr>
              <a:t>$</a:t>
            </a:r>
            <a:r>
              <a:rPr lang="es-419"/>
              <a:t> Reseña de productos</a:t>
            </a:r>
            <a:endParaRPr/>
          </a:p>
        </p:txBody>
      </p:sp>
      <p:cxnSp>
        <p:nvCxnSpPr>
          <p:cNvPr id="431" name="Google Shape;431;p30"/>
          <p:cNvCxnSpPr>
            <a:stCxn id="428" idx="2"/>
            <a:endCxn id="429" idx="3"/>
          </p:cNvCxnSpPr>
          <p:nvPr/>
        </p:nvCxnSpPr>
        <p:spPr>
          <a:xfrm flipH="1" rot="-5400000">
            <a:off x="6245575" y="2957775"/>
            <a:ext cx="646500" cy="78600"/>
          </a:xfrm>
          <a:prstGeom prst="bentConnector4">
            <a:avLst>
              <a:gd fmla="val 29451" name="adj1"/>
              <a:gd fmla="val 403022" name="adj2"/>
            </a:avLst>
          </a:prstGeom>
          <a:noFill/>
          <a:ln cap="flat" cmpd="sng" w="9525">
            <a:solidFill>
              <a:schemeClr val="dk2"/>
            </a:solidFill>
            <a:prstDash val="solid"/>
            <a:round/>
            <a:headEnd len="med" w="med" type="none"/>
            <a:tailEnd len="med" w="med" type="none"/>
          </a:ln>
        </p:spPr>
      </p:cxnSp>
      <p:cxnSp>
        <p:nvCxnSpPr>
          <p:cNvPr id="432" name="Google Shape;432;p30"/>
          <p:cNvCxnSpPr>
            <a:stCxn id="430" idx="1"/>
            <a:endCxn id="429" idx="3"/>
          </p:cNvCxnSpPr>
          <p:nvPr/>
        </p:nvCxnSpPr>
        <p:spPr>
          <a:xfrm rot="10800000">
            <a:off x="6608275" y="3320525"/>
            <a:ext cx="175500" cy="672300"/>
          </a:xfrm>
          <a:prstGeom prst="bentConnector3">
            <a:avLst>
              <a:gd fmla="val 50028" name="adj1"/>
            </a:avLst>
          </a:prstGeom>
          <a:noFill/>
          <a:ln cap="flat" cmpd="sng" w="9525">
            <a:solidFill>
              <a:schemeClr val="dk2"/>
            </a:solidFill>
            <a:prstDash val="solid"/>
            <a:round/>
            <a:headEnd len="med" w="med" type="none"/>
            <a:tailEnd len="med" w="med" type="none"/>
          </a:ln>
        </p:spPr>
      </p:cxnSp>
      <p:pic>
        <p:nvPicPr>
          <p:cNvPr id="433" name="Google Shape;433;p30"/>
          <p:cNvPicPr preferRelativeResize="0"/>
          <p:nvPr/>
        </p:nvPicPr>
        <p:blipFill>
          <a:blip r:embed="rId4">
            <a:alphaModFix/>
          </a:blip>
          <a:stretch>
            <a:fillRect/>
          </a:stretch>
        </p:blipFill>
        <p:spPr>
          <a:xfrm>
            <a:off x="900293" y="2638613"/>
            <a:ext cx="2820882" cy="2036125"/>
          </a:xfrm>
          <a:prstGeom prst="rect">
            <a:avLst/>
          </a:prstGeom>
          <a:noFill/>
          <a:ln>
            <a:noFill/>
          </a:ln>
        </p:spPr>
      </p:pic>
      <p:pic>
        <p:nvPicPr>
          <p:cNvPr id="434" name="Google Shape;434;p30"/>
          <p:cNvPicPr preferRelativeResize="0"/>
          <p:nvPr/>
        </p:nvPicPr>
        <p:blipFill>
          <a:blip r:embed="rId5">
            <a:alphaModFix/>
          </a:blip>
          <a:stretch>
            <a:fillRect/>
          </a:stretch>
        </p:blipFill>
        <p:spPr>
          <a:xfrm>
            <a:off x="4472683" y="3663776"/>
            <a:ext cx="2014075" cy="1342375"/>
          </a:xfrm>
          <a:prstGeom prst="rect">
            <a:avLst/>
          </a:prstGeom>
          <a:noFill/>
          <a:ln>
            <a:noFill/>
          </a:ln>
        </p:spPr>
      </p:pic>
      <p:pic>
        <p:nvPicPr>
          <p:cNvPr id="435" name="Google Shape;435;p30"/>
          <p:cNvPicPr preferRelativeResize="0"/>
          <p:nvPr/>
        </p:nvPicPr>
        <p:blipFill>
          <a:blip r:embed="rId6">
            <a:alphaModFix/>
          </a:blip>
          <a:stretch>
            <a:fillRect/>
          </a:stretch>
        </p:blipFill>
        <p:spPr>
          <a:xfrm>
            <a:off x="7066245" y="1236199"/>
            <a:ext cx="1079650" cy="72389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sp>
        <p:nvSpPr>
          <p:cNvPr id="440" name="Google Shape;440;p31"/>
          <p:cNvSpPr txBox="1"/>
          <p:nvPr/>
        </p:nvSpPr>
        <p:spPr>
          <a:xfrm>
            <a:off x="469225" y="594475"/>
            <a:ext cx="8218500" cy="1108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419" sz="2500">
                <a:solidFill>
                  <a:schemeClr val="dk1"/>
                </a:solidFill>
                <a:latin typeface="Share Tech Mono"/>
                <a:ea typeface="Share Tech Mono"/>
                <a:cs typeface="Share Tech Mono"/>
                <a:sym typeface="Share Tech Mono"/>
              </a:rPr>
              <a:t>¿Cuál es la diferencia con las BD relacionales?</a:t>
            </a:r>
            <a:endParaRPr sz="2500">
              <a:solidFill>
                <a:schemeClr val="dk1"/>
              </a:solidFill>
            </a:endParaRPr>
          </a:p>
        </p:txBody>
      </p:sp>
      <p:sp>
        <p:nvSpPr>
          <p:cNvPr id="441" name="Google Shape;441;p31"/>
          <p:cNvSpPr txBox="1"/>
          <p:nvPr/>
        </p:nvSpPr>
        <p:spPr>
          <a:xfrm>
            <a:off x="697850" y="1680050"/>
            <a:ext cx="7818600" cy="310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100">
              <a:solidFill>
                <a:schemeClr val="dk1"/>
              </a:solidFill>
              <a:latin typeface="Share Tech Mono"/>
              <a:ea typeface="Share Tech Mono"/>
              <a:cs typeface="Share Tech Mono"/>
              <a:sym typeface="Share Tech Mono"/>
            </a:endParaRPr>
          </a:p>
        </p:txBody>
      </p:sp>
      <p:sp>
        <p:nvSpPr>
          <p:cNvPr id="442" name="Google Shape;442;p3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419"/>
              <a:t>‹#›</a:t>
            </a:fld>
            <a:endParaRPr/>
          </a:p>
        </p:txBody>
      </p:sp>
      <p:sp>
        <p:nvSpPr>
          <p:cNvPr id="443" name="Google Shape;443;p31"/>
          <p:cNvSpPr txBox="1"/>
          <p:nvPr>
            <p:ph type="title"/>
          </p:nvPr>
        </p:nvSpPr>
        <p:spPr>
          <a:xfrm>
            <a:off x="1265450" y="161700"/>
            <a:ext cx="5958600" cy="373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sz="1600"/>
              <a:t>Introducción</a:t>
            </a:r>
            <a:endParaRPr sz="1600"/>
          </a:p>
        </p:txBody>
      </p:sp>
      <p:grpSp>
        <p:nvGrpSpPr>
          <p:cNvPr id="444" name="Google Shape;444;p31"/>
          <p:cNvGrpSpPr/>
          <p:nvPr/>
        </p:nvGrpSpPr>
        <p:grpSpPr>
          <a:xfrm>
            <a:off x="378650" y="161700"/>
            <a:ext cx="886800" cy="373800"/>
            <a:chOff x="719450" y="537450"/>
            <a:chExt cx="886800" cy="373800"/>
          </a:xfrm>
        </p:grpSpPr>
        <p:sp>
          <p:nvSpPr>
            <p:cNvPr id="445" name="Google Shape;445;p31"/>
            <p:cNvSpPr/>
            <p:nvPr/>
          </p:nvSpPr>
          <p:spPr>
            <a:xfrm>
              <a:off x="719450" y="537450"/>
              <a:ext cx="886800" cy="373800"/>
            </a:xfrm>
            <a:prstGeom prst="roundRect">
              <a:avLst>
                <a:gd fmla="val 0" name="adj"/>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46" name="Google Shape;446;p31"/>
            <p:cNvPicPr preferRelativeResize="0"/>
            <p:nvPr/>
          </p:nvPicPr>
          <p:blipFill>
            <a:blip r:embed="rId3">
              <a:alphaModFix/>
            </a:blip>
            <a:stretch>
              <a:fillRect/>
            </a:stretch>
          </p:blipFill>
          <p:spPr>
            <a:xfrm>
              <a:off x="794962" y="574025"/>
              <a:ext cx="735800" cy="300675"/>
            </a:xfrm>
            <a:prstGeom prst="rect">
              <a:avLst/>
            </a:prstGeom>
            <a:noFill/>
            <a:ln>
              <a:noFill/>
            </a:ln>
          </p:spPr>
        </p:pic>
      </p:grpSp>
      <p:sp>
        <p:nvSpPr>
          <p:cNvPr id="447" name="Google Shape;447;p31"/>
          <p:cNvSpPr txBox="1"/>
          <p:nvPr>
            <p:ph idx="4294967295" type="subTitle"/>
          </p:nvPr>
        </p:nvSpPr>
        <p:spPr>
          <a:xfrm>
            <a:off x="1084175" y="1832850"/>
            <a:ext cx="2256900" cy="531600"/>
          </a:xfrm>
          <a:prstGeom prst="rect">
            <a:avLst/>
          </a:prstGeom>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1200"/>
              </a:spcAft>
              <a:buNone/>
            </a:pPr>
            <a:r>
              <a:rPr lang="es-419">
                <a:solidFill>
                  <a:schemeClr val="lt2"/>
                </a:solidFill>
              </a:rPr>
              <a:t>$</a:t>
            </a:r>
            <a:r>
              <a:rPr lang="es-419"/>
              <a:t> Capacidad de escalar</a:t>
            </a:r>
            <a:endParaRPr/>
          </a:p>
        </p:txBody>
      </p:sp>
      <p:sp>
        <p:nvSpPr>
          <p:cNvPr id="448" name="Google Shape;448;p31"/>
          <p:cNvSpPr txBox="1"/>
          <p:nvPr>
            <p:ph idx="4294967295" type="subTitle"/>
          </p:nvPr>
        </p:nvSpPr>
        <p:spPr>
          <a:xfrm>
            <a:off x="1991275" y="2779925"/>
            <a:ext cx="2256900" cy="531600"/>
          </a:xfrm>
          <a:prstGeom prst="rect">
            <a:avLst/>
          </a:prstGeom>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1200"/>
              </a:spcAft>
              <a:buNone/>
            </a:pPr>
            <a:r>
              <a:rPr lang="es-419">
                <a:solidFill>
                  <a:schemeClr val="lt2"/>
                </a:solidFill>
              </a:rPr>
              <a:t>$</a:t>
            </a:r>
            <a:r>
              <a:rPr lang="es-419"/>
              <a:t> Adaptación a cambios</a:t>
            </a:r>
            <a:endParaRPr/>
          </a:p>
        </p:txBody>
      </p:sp>
      <p:sp>
        <p:nvSpPr>
          <p:cNvPr id="449" name="Google Shape;449;p31"/>
          <p:cNvSpPr txBox="1"/>
          <p:nvPr>
            <p:ph idx="4294967295" type="subTitle"/>
          </p:nvPr>
        </p:nvSpPr>
        <p:spPr>
          <a:xfrm>
            <a:off x="1991275" y="3624650"/>
            <a:ext cx="2256900" cy="531600"/>
          </a:xfrm>
          <a:prstGeom prst="rect">
            <a:avLst/>
          </a:prstGeom>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1200"/>
              </a:spcAft>
              <a:buNone/>
            </a:pPr>
            <a:r>
              <a:rPr lang="es-419">
                <a:solidFill>
                  <a:schemeClr val="lt2"/>
                </a:solidFill>
              </a:rPr>
              <a:t>$</a:t>
            </a:r>
            <a:r>
              <a:rPr lang="es-419"/>
              <a:t> Estandarización</a:t>
            </a:r>
            <a:endParaRPr/>
          </a:p>
        </p:txBody>
      </p:sp>
      <p:sp>
        <p:nvSpPr>
          <p:cNvPr id="450" name="Google Shape;450;p31"/>
          <p:cNvSpPr txBox="1"/>
          <p:nvPr>
            <p:ph idx="4294967295" type="subTitle"/>
          </p:nvPr>
        </p:nvSpPr>
        <p:spPr>
          <a:xfrm>
            <a:off x="3797250" y="1832850"/>
            <a:ext cx="1549500" cy="531600"/>
          </a:xfrm>
          <a:prstGeom prst="rect">
            <a:avLst/>
          </a:prstGeom>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1200"/>
              </a:spcAft>
              <a:buNone/>
            </a:pPr>
            <a:r>
              <a:rPr lang="es-419">
                <a:solidFill>
                  <a:schemeClr val="lt2"/>
                </a:solidFill>
              </a:rPr>
              <a:t>$</a:t>
            </a:r>
            <a:r>
              <a:rPr lang="es-419"/>
              <a:t> Rapidez</a:t>
            </a:r>
            <a:endParaRPr/>
          </a:p>
        </p:txBody>
      </p:sp>
      <p:sp>
        <p:nvSpPr>
          <p:cNvPr id="451" name="Google Shape;451;p31"/>
          <p:cNvSpPr txBox="1"/>
          <p:nvPr>
            <p:ph idx="4294967295" type="subTitle"/>
          </p:nvPr>
        </p:nvSpPr>
        <p:spPr>
          <a:xfrm>
            <a:off x="4967150" y="2779925"/>
            <a:ext cx="2256900" cy="531600"/>
          </a:xfrm>
          <a:prstGeom prst="rect">
            <a:avLst/>
          </a:prstGeom>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1200"/>
              </a:spcAft>
              <a:buNone/>
            </a:pPr>
            <a:r>
              <a:rPr lang="es-419">
                <a:solidFill>
                  <a:schemeClr val="lt2"/>
                </a:solidFill>
              </a:rPr>
              <a:t>$</a:t>
            </a:r>
            <a:r>
              <a:rPr lang="es-419"/>
              <a:t> </a:t>
            </a:r>
            <a:r>
              <a:rPr lang="es-419"/>
              <a:t>Almacén</a:t>
            </a:r>
            <a:r>
              <a:rPr lang="es-419"/>
              <a:t> de datos</a:t>
            </a:r>
            <a:endParaRPr/>
          </a:p>
        </p:txBody>
      </p:sp>
      <p:sp>
        <p:nvSpPr>
          <p:cNvPr id="452" name="Google Shape;452;p31"/>
          <p:cNvSpPr txBox="1"/>
          <p:nvPr>
            <p:ph idx="4294967295" type="subTitle"/>
          </p:nvPr>
        </p:nvSpPr>
        <p:spPr>
          <a:xfrm>
            <a:off x="4967150" y="3624638"/>
            <a:ext cx="2256900" cy="531600"/>
          </a:xfrm>
          <a:prstGeom prst="rect">
            <a:avLst/>
          </a:prstGeom>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1200"/>
              </a:spcAft>
              <a:buNone/>
            </a:pPr>
            <a:r>
              <a:rPr lang="es-419">
                <a:solidFill>
                  <a:schemeClr val="lt2"/>
                </a:solidFill>
              </a:rPr>
              <a:t>$</a:t>
            </a:r>
            <a:r>
              <a:rPr lang="es-419"/>
              <a:t> Consistencia de datos</a:t>
            </a:r>
            <a:endParaRPr/>
          </a:p>
        </p:txBody>
      </p:sp>
      <p:sp>
        <p:nvSpPr>
          <p:cNvPr id="453" name="Google Shape;453;p31"/>
          <p:cNvSpPr txBox="1"/>
          <p:nvPr>
            <p:ph idx="4294967295" type="subTitle"/>
          </p:nvPr>
        </p:nvSpPr>
        <p:spPr>
          <a:xfrm>
            <a:off x="6329225" y="1832838"/>
            <a:ext cx="1549500" cy="531600"/>
          </a:xfrm>
          <a:prstGeom prst="rect">
            <a:avLst/>
          </a:prstGeom>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1200"/>
              </a:spcAft>
              <a:buNone/>
            </a:pPr>
            <a:r>
              <a:rPr lang="es-419">
                <a:solidFill>
                  <a:schemeClr val="lt2"/>
                </a:solidFill>
              </a:rPr>
              <a:t>$</a:t>
            </a:r>
            <a:r>
              <a:rPr lang="es-419"/>
              <a:t> Aplicaciones</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sp>
        <p:nvSpPr>
          <p:cNvPr id="458" name="Google Shape;458;p32"/>
          <p:cNvSpPr txBox="1"/>
          <p:nvPr/>
        </p:nvSpPr>
        <p:spPr>
          <a:xfrm>
            <a:off x="469225" y="594475"/>
            <a:ext cx="8218500" cy="1108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419" sz="3000">
                <a:solidFill>
                  <a:schemeClr val="dk1"/>
                </a:solidFill>
                <a:latin typeface="Share Tech Mono"/>
                <a:ea typeface="Share Tech Mono"/>
                <a:cs typeface="Share Tech Mono"/>
                <a:sym typeface="Share Tech Mono"/>
              </a:rPr>
              <a:t>¿Por qué o para qué surgieron las BD NoSQL</a:t>
            </a:r>
            <a:endParaRPr sz="3000">
              <a:solidFill>
                <a:schemeClr val="dk1"/>
              </a:solidFill>
            </a:endParaRPr>
          </a:p>
        </p:txBody>
      </p:sp>
      <p:sp>
        <p:nvSpPr>
          <p:cNvPr id="459" name="Google Shape;459;p32"/>
          <p:cNvSpPr txBox="1"/>
          <p:nvPr/>
        </p:nvSpPr>
        <p:spPr>
          <a:xfrm>
            <a:off x="697850" y="1680050"/>
            <a:ext cx="7818600" cy="310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100">
              <a:solidFill>
                <a:schemeClr val="dk1"/>
              </a:solidFill>
              <a:latin typeface="Share Tech Mono"/>
              <a:ea typeface="Share Tech Mono"/>
              <a:cs typeface="Share Tech Mono"/>
              <a:sym typeface="Share Tech Mono"/>
            </a:endParaRPr>
          </a:p>
        </p:txBody>
      </p:sp>
      <p:sp>
        <p:nvSpPr>
          <p:cNvPr id="460" name="Google Shape;460;p3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419"/>
              <a:t>‹#›</a:t>
            </a:fld>
            <a:endParaRPr/>
          </a:p>
        </p:txBody>
      </p:sp>
      <p:sp>
        <p:nvSpPr>
          <p:cNvPr id="461" name="Google Shape;461;p32"/>
          <p:cNvSpPr txBox="1"/>
          <p:nvPr>
            <p:ph type="title"/>
          </p:nvPr>
        </p:nvSpPr>
        <p:spPr>
          <a:xfrm>
            <a:off x="1265450" y="161700"/>
            <a:ext cx="5958600" cy="373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sz="1600"/>
              <a:t>Introducción</a:t>
            </a:r>
            <a:endParaRPr sz="1600"/>
          </a:p>
        </p:txBody>
      </p:sp>
      <p:grpSp>
        <p:nvGrpSpPr>
          <p:cNvPr id="462" name="Google Shape;462;p32"/>
          <p:cNvGrpSpPr/>
          <p:nvPr/>
        </p:nvGrpSpPr>
        <p:grpSpPr>
          <a:xfrm>
            <a:off x="378650" y="161700"/>
            <a:ext cx="886800" cy="373800"/>
            <a:chOff x="719450" y="537450"/>
            <a:chExt cx="886800" cy="373800"/>
          </a:xfrm>
        </p:grpSpPr>
        <p:sp>
          <p:nvSpPr>
            <p:cNvPr id="463" name="Google Shape;463;p32"/>
            <p:cNvSpPr/>
            <p:nvPr/>
          </p:nvSpPr>
          <p:spPr>
            <a:xfrm>
              <a:off x="719450" y="537450"/>
              <a:ext cx="886800" cy="373800"/>
            </a:xfrm>
            <a:prstGeom prst="roundRect">
              <a:avLst>
                <a:gd fmla="val 0" name="adj"/>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64" name="Google Shape;464;p32"/>
            <p:cNvPicPr preferRelativeResize="0"/>
            <p:nvPr/>
          </p:nvPicPr>
          <p:blipFill>
            <a:blip r:embed="rId3">
              <a:alphaModFix/>
            </a:blip>
            <a:stretch>
              <a:fillRect/>
            </a:stretch>
          </p:blipFill>
          <p:spPr>
            <a:xfrm>
              <a:off x="794962" y="574025"/>
              <a:ext cx="735800" cy="300675"/>
            </a:xfrm>
            <a:prstGeom prst="rect">
              <a:avLst/>
            </a:prstGeom>
            <a:noFill/>
            <a:ln>
              <a:noFill/>
            </a:ln>
          </p:spPr>
        </p:pic>
      </p:grpSp>
      <p:sp>
        <p:nvSpPr>
          <p:cNvPr id="465" name="Google Shape;465;p32"/>
          <p:cNvSpPr txBox="1"/>
          <p:nvPr>
            <p:ph idx="4294967295" type="subTitle"/>
          </p:nvPr>
        </p:nvSpPr>
        <p:spPr>
          <a:xfrm>
            <a:off x="952375" y="1970200"/>
            <a:ext cx="1549500" cy="531600"/>
          </a:xfrm>
          <a:prstGeom prst="rect">
            <a:avLst/>
          </a:prstGeom>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1200"/>
              </a:spcAft>
              <a:buNone/>
            </a:pPr>
            <a:r>
              <a:rPr lang="es-419">
                <a:solidFill>
                  <a:schemeClr val="lt2"/>
                </a:solidFill>
              </a:rPr>
              <a:t>$</a:t>
            </a:r>
            <a:r>
              <a:rPr lang="es-419"/>
              <a:t> Crecimiento de datos</a:t>
            </a:r>
            <a:endParaRPr/>
          </a:p>
        </p:txBody>
      </p:sp>
      <p:sp>
        <p:nvSpPr>
          <p:cNvPr id="466" name="Google Shape;466;p32"/>
          <p:cNvSpPr txBox="1"/>
          <p:nvPr>
            <p:ph idx="4294967295" type="subTitle"/>
          </p:nvPr>
        </p:nvSpPr>
        <p:spPr>
          <a:xfrm>
            <a:off x="952375" y="2769325"/>
            <a:ext cx="1549500" cy="531600"/>
          </a:xfrm>
          <a:prstGeom prst="rect">
            <a:avLst/>
          </a:prstGeom>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1200"/>
              </a:spcAft>
              <a:buNone/>
            </a:pPr>
            <a:r>
              <a:rPr lang="es-419">
                <a:solidFill>
                  <a:schemeClr val="lt2"/>
                </a:solidFill>
              </a:rPr>
              <a:t>$</a:t>
            </a:r>
            <a:r>
              <a:rPr lang="es-419"/>
              <a:t> Múltiples accesos</a:t>
            </a:r>
            <a:endParaRPr/>
          </a:p>
        </p:txBody>
      </p:sp>
      <p:sp>
        <p:nvSpPr>
          <p:cNvPr id="467" name="Google Shape;467;p32"/>
          <p:cNvSpPr txBox="1"/>
          <p:nvPr>
            <p:ph idx="4294967295" type="subTitle"/>
          </p:nvPr>
        </p:nvSpPr>
        <p:spPr>
          <a:xfrm>
            <a:off x="952375" y="3568450"/>
            <a:ext cx="1549500" cy="531600"/>
          </a:xfrm>
          <a:prstGeom prst="rect">
            <a:avLst/>
          </a:prstGeom>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1200"/>
              </a:spcAft>
              <a:buNone/>
            </a:pPr>
            <a:r>
              <a:rPr lang="es-419">
                <a:solidFill>
                  <a:schemeClr val="lt2"/>
                </a:solidFill>
              </a:rPr>
              <a:t>$ </a:t>
            </a:r>
            <a:r>
              <a:rPr lang="es-419"/>
              <a:t>Procesamiento multi-servidor</a:t>
            </a:r>
            <a:endParaRPr/>
          </a:p>
        </p:txBody>
      </p:sp>
      <p:sp>
        <p:nvSpPr>
          <p:cNvPr id="468" name="Google Shape;468;p32"/>
          <p:cNvSpPr txBox="1"/>
          <p:nvPr>
            <p:ph idx="4294967295" type="subTitle"/>
          </p:nvPr>
        </p:nvSpPr>
        <p:spPr>
          <a:xfrm>
            <a:off x="3724350" y="1970200"/>
            <a:ext cx="4575900" cy="2670600"/>
          </a:xfrm>
          <a:prstGeom prst="rect">
            <a:avLst/>
          </a:prstGeom>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419">
                <a:solidFill>
                  <a:schemeClr val="lt2"/>
                </a:solidFill>
              </a:rPr>
              <a:t>usr@bitless~ </a:t>
            </a:r>
            <a:r>
              <a:rPr lang="es-419">
                <a:solidFill>
                  <a:schemeClr val="accent1"/>
                </a:solidFill>
              </a:rPr>
              <a:t>whatis</a:t>
            </a:r>
            <a:r>
              <a:rPr lang="es-419">
                <a:solidFill>
                  <a:schemeClr val="lt2"/>
                </a:solidFill>
              </a:rPr>
              <a:t> </a:t>
            </a:r>
            <a:r>
              <a:rPr lang="es-419"/>
              <a:t>Crecimiento_de_datos</a:t>
            </a:r>
            <a:endParaRPr/>
          </a:p>
          <a:p>
            <a:pPr indent="0" lvl="0" marL="0" rtl="0" algn="just">
              <a:spcBef>
                <a:spcPts val="1200"/>
              </a:spcBef>
              <a:spcAft>
                <a:spcPts val="0"/>
              </a:spcAft>
              <a:buNone/>
            </a:pPr>
            <a:r>
              <a:rPr lang="es-419"/>
              <a:t>Las bases de datos NoSQL escalan horizontalmente de manera eficiente, manejando grandes volúmenes de datos distribuyendo la carga entre varios servidores, superando las limitaciones de escalabilidad vertical de las bases de datos SQL.</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lang="es-419">
                <a:solidFill>
                  <a:schemeClr val="lt2"/>
                </a:solidFill>
              </a:rPr>
              <a:t>usr@bitless~</a:t>
            </a:r>
            <a:endParaRPr/>
          </a:p>
        </p:txBody>
      </p:sp>
      <p:cxnSp>
        <p:nvCxnSpPr>
          <p:cNvPr id="469" name="Google Shape;469;p32"/>
          <p:cNvCxnSpPr>
            <a:stCxn id="465" idx="3"/>
            <a:endCxn id="468" idx="1"/>
          </p:cNvCxnSpPr>
          <p:nvPr/>
        </p:nvCxnSpPr>
        <p:spPr>
          <a:xfrm>
            <a:off x="2501875" y="2236000"/>
            <a:ext cx="1222500" cy="1069500"/>
          </a:xfrm>
          <a:prstGeom prst="bentConnector3">
            <a:avLst>
              <a:gd fmla="val 49999" name="adj1"/>
            </a:avLst>
          </a:prstGeom>
          <a:noFill/>
          <a:ln cap="flat" cmpd="sng" w="9525">
            <a:solidFill>
              <a:schemeClr val="dk2"/>
            </a:solidFill>
            <a:prstDash val="solid"/>
            <a:round/>
            <a:headEnd len="med" w="med" type="none"/>
            <a:tailEnd len="med" w="med" type="diamond"/>
          </a:ln>
        </p:spPr>
      </p:cxn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 name="Shape 473"/>
        <p:cNvGrpSpPr/>
        <p:nvPr/>
      </p:nvGrpSpPr>
      <p:grpSpPr>
        <a:xfrm>
          <a:off x="0" y="0"/>
          <a:ext cx="0" cy="0"/>
          <a:chOff x="0" y="0"/>
          <a:chExt cx="0" cy="0"/>
        </a:xfrm>
      </p:grpSpPr>
      <p:sp>
        <p:nvSpPr>
          <p:cNvPr id="474" name="Google Shape;474;p33"/>
          <p:cNvSpPr txBox="1"/>
          <p:nvPr/>
        </p:nvSpPr>
        <p:spPr>
          <a:xfrm>
            <a:off x="469225" y="594475"/>
            <a:ext cx="8218500" cy="1108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419" sz="3000">
                <a:solidFill>
                  <a:schemeClr val="dk1"/>
                </a:solidFill>
                <a:latin typeface="Share Tech Mono"/>
                <a:ea typeface="Share Tech Mono"/>
                <a:cs typeface="Share Tech Mono"/>
                <a:sym typeface="Share Tech Mono"/>
              </a:rPr>
              <a:t>¿</a:t>
            </a:r>
            <a:r>
              <a:rPr lang="es-419" sz="3000">
                <a:solidFill>
                  <a:schemeClr val="dk1"/>
                </a:solidFill>
                <a:latin typeface="Share Tech Mono"/>
                <a:ea typeface="Share Tech Mono"/>
                <a:cs typeface="Share Tech Mono"/>
                <a:sym typeface="Share Tech Mono"/>
              </a:rPr>
              <a:t>Por qué o para qué surgieron las BD NoSQL</a:t>
            </a:r>
            <a:endParaRPr sz="3000">
              <a:solidFill>
                <a:schemeClr val="dk1"/>
              </a:solidFill>
            </a:endParaRPr>
          </a:p>
        </p:txBody>
      </p:sp>
      <p:sp>
        <p:nvSpPr>
          <p:cNvPr id="475" name="Google Shape;475;p33"/>
          <p:cNvSpPr txBox="1"/>
          <p:nvPr/>
        </p:nvSpPr>
        <p:spPr>
          <a:xfrm>
            <a:off x="697850" y="1680050"/>
            <a:ext cx="7818600" cy="310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100">
              <a:solidFill>
                <a:schemeClr val="dk1"/>
              </a:solidFill>
              <a:latin typeface="Share Tech Mono"/>
              <a:ea typeface="Share Tech Mono"/>
              <a:cs typeface="Share Tech Mono"/>
              <a:sym typeface="Share Tech Mono"/>
            </a:endParaRPr>
          </a:p>
        </p:txBody>
      </p:sp>
      <p:sp>
        <p:nvSpPr>
          <p:cNvPr id="476" name="Google Shape;476;p3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419"/>
              <a:t>‹#›</a:t>
            </a:fld>
            <a:endParaRPr/>
          </a:p>
        </p:txBody>
      </p:sp>
      <p:sp>
        <p:nvSpPr>
          <p:cNvPr id="477" name="Google Shape;477;p33"/>
          <p:cNvSpPr txBox="1"/>
          <p:nvPr>
            <p:ph type="title"/>
          </p:nvPr>
        </p:nvSpPr>
        <p:spPr>
          <a:xfrm>
            <a:off x="1265450" y="161700"/>
            <a:ext cx="5958600" cy="373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sz="1600"/>
              <a:t>Introducción</a:t>
            </a:r>
            <a:endParaRPr sz="1600"/>
          </a:p>
        </p:txBody>
      </p:sp>
      <p:grpSp>
        <p:nvGrpSpPr>
          <p:cNvPr id="478" name="Google Shape;478;p33"/>
          <p:cNvGrpSpPr/>
          <p:nvPr/>
        </p:nvGrpSpPr>
        <p:grpSpPr>
          <a:xfrm>
            <a:off x="378650" y="161700"/>
            <a:ext cx="886800" cy="373800"/>
            <a:chOff x="719450" y="537450"/>
            <a:chExt cx="886800" cy="373800"/>
          </a:xfrm>
        </p:grpSpPr>
        <p:sp>
          <p:nvSpPr>
            <p:cNvPr id="479" name="Google Shape;479;p33"/>
            <p:cNvSpPr/>
            <p:nvPr/>
          </p:nvSpPr>
          <p:spPr>
            <a:xfrm>
              <a:off x="719450" y="537450"/>
              <a:ext cx="886800" cy="373800"/>
            </a:xfrm>
            <a:prstGeom prst="roundRect">
              <a:avLst>
                <a:gd fmla="val 0" name="adj"/>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80" name="Google Shape;480;p33"/>
            <p:cNvPicPr preferRelativeResize="0"/>
            <p:nvPr/>
          </p:nvPicPr>
          <p:blipFill>
            <a:blip r:embed="rId3">
              <a:alphaModFix/>
            </a:blip>
            <a:stretch>
              <a:fillRect/>
            </a:stretch>
          </p:blipFill>
          <p:spPr>
            <a:xfrm>
              <a:off x="794962" y="574025"/>
              <a:ext cx="735800" cy="300675"/>
            </a:xfrm>
            <a:prstGeom prst="rect">
              <a:avLst/>
            </a:prstGeom>
            <a:noFill/>
            <a:ln>
              <a:noFill/>
            </a:ln>
          </p:spPr>
        </p:pic>
      </p:grpSp>
      <p:sp>
        <p:nvSpPr>
          <p:cNvPr id="481" name="Google Shape;481;p33"/>
          <p:cNvSpPr txBox="1"/>
          <p:nvPr>
            <p:ph idx="4294967295" type="subTitle"/>
          </p:nvPr>
        </p:nvSpPr>
        <p:spPr>
          <a:xfrm>
            <a:off x="952375" y="1970200"/>
            <a:ext cx="1549500" cy="531600"/>
          </a:xfrm>
          <a:prstGeom prst="rect">
            <a:avLst/>
          </a:prstGeom>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1200"/>
              </a:spcAft>
              <a:buNone/>
            </a:pPr>
            <a:r>
              <a:rPr lang="es-419">
                <a:solidFill>
                  <a:schemeClr val="lt2"/>
                </a:solidFill>
              </a:rPr>
              <a:t>$</a:t>
            </a:r>
            <a:r>
              <a:rPr lang="es-419"/>
              <a:t> </a:t>
            </a:r>
            <a:r>
              <a:rPr lang="es-419"/>
              <a:t>Crecimiento de datos</a:t>
            </a:r>
            <a:endParaRPr/>
          </a:p>
        </p:txBody>
      </p:sp>
      <p:sp>
        <p:nvSpPr>
          <p:cNvPr id="482" name="Google Shape;482;p33"/>
          <p:cNvSpPr txBox="1"/>
          <p:nvPr>
            <p:ph idx="4294967295" type="subTitle"/>
          </p:nvPr>
        </p:nvSpPr>
        <p:spPr>
          <a:xfrm>
            <a:off x="952375" y="2769325"/>
            <a:ext cx="1549500" cy="531600"/>
          </a:xfrm>
          <a:prstGeom prst="rect">
            <a:avLst/>
          </a:prstGeom>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1200"/>
              </a:spcAft>
              <a:buNone/>
            </a:pPr>
            <a:r>
              <a:rPr lang="es-419">
                <a:solidFill>
                  <a:schemeClr val="lt2"/>
                </a:solidFill>
              </a:rPr>
              <a:t>$</a:t>
            </a:r>
            <a:r>
              <a:rPr lang="es-419"/>
              <a:t> </a:t>
            </a:r>
            <a:r>
              <a:rPr lang="es-419"/>
              <a:t>Múltiples accesos</a:t>
            </a:r>
            <a:endParaRPr/>
          </a:p>
        </p:txBody>
      </p:sp>
      <p:sp>
        <p:nvSpPr>
          <p:cNvPr id="483" name="Google Shape;483;p33"/>
          <p:cNvSpPr txBox="1"/>
          <p:nvPr>
            <p:ph idx="4294967295" type="subTitle"/>
          </p:nvPr>
        </p:nvSpPr>
        <p:spPr>
          <a:xfrm>
            <a:off x="952375" y="3568450"/>
            <a:ext cx="1549500" cy="531600"/>
          </a:xfrm>
          <a:prstGeom prst="rect">
            <a:avLst/>
          </a:prstGeom>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1200"/>
              </a:spcAft>
              <a:buNone/>
            </a:pPr>
            <a:r>
              <a:rPr lang="es-419">
                <a:solidFill>
                  <a:schemeClr val="lt2"/>
                </a:solidFill>
              </a:rPr>
              <a:t>$ </a:t>
            </a:r>
            <a:r>
              <a:rPr lang="es-419"/>
              <a:t>Procesamiento multi-servidor</a:t>
            </a:r>
            <a:endParaRPr/>
          </a:p>
        </p:txBody>
      </p:sp>
      <p:sp>
        <p:nvSpPr>
          <p:cNvPr id="484" name="Google Shape;484;p33"/>
          <p:cNvSpPr txBox="1"/>
          <p:nvPr>
            <p:ph idx="4294967295" type="subTitle"/>
          </p:nvPr>
        </p:nvSpPr>
        <p:spPr>
          <a:xfrm>
            <a:off x="3724350" y="1970200"/>
            <a:ext cx="4575900" cy="2670600"/>
          </a:xfrm>
          <a:prstGeom prst="rect">
            <a:avLst/>
          </a:prstGeom>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419">
                <a:solidFill>
                  <a:schemeClr val="lt2"/>
                </a:solidFill>
              </a:rPr>
              <a:t>usr@bitless~ </a:t>
            </a:r>
            <a:r>
              <a:rPr lang="es-419">
                <a:solidFill>
                  <a:schemeClr val="accent1"/>
                </a:solidFill>
              </a:rPr>
              <a:t>whatis</a:t>
            </a:r>
            <a:r>
              <a:rPr lang="es-419">
                <a:solidFill>
                  <a:schemeClr val="lt2"/>
                </a:solidFill>
              </a:rPr>
              <a:t> </a:t>
            </a:r>
            <a:r>
              <a:rPr lang="es-419"/>
              <a:t>Multiple_acceso</a:t>
            </a:r>
            <a:endParaRPr/>
          </a:p>
          <a:p>
            <a:pPr indent="0" lvl="0" marL="0" rtl="0" algn="just">
              <a:spcBef>
                <a:spcPts val="1200"/>
              </a:spcBef>
              <a:spcAft>
                <a:spcPts val="0"/>
              </a:spcAft>
              <a:buNone/>
            </a:pPr>
            <a:r>
              <a:rPr lang="es-419"/>
              <a:t>Optimizadas para manejar accesos concurrentes eficientemente, las bases de datos NoSQL usan arquitecturas distribuidas y bloqueo optimizado para un acceso simultáneo a datos. Ofrecen modelos de consistencia flexible para equilibrar consistencia de datos con rendimiento y disponibilidad.</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lang="es-419">
                <a:solidFill>
                  <a:schemeClr val="lt2"/>
                </a:solidFill>
              </a:rPr>
              <a:t>usr@bitless~</a:t>
            </a:r>
            <a:endParaRPr/>
          </a:p>
        </p:txBody>
      </p:sp>
      <p:cxnSp>
        <p:nvCxnSpPr>
          <p:cNvPr id="485" name="Google Shape;485;p33"/>
          <p:cNvCxnSpPr>
            <a:stCxn id="482" idx="3"/>
            <a:endCxn id="484" idx="1"/>
          </p:cNvCxnSpPr>
          <p:nvPr/>
        </p:nvCxnSpPr>
        <p:spPr>
          <a:xfrm>
            <a:off x="2501875" y="3035125"/>
            <a:ext cx="1222500" cy="270300"/>
          </a:xfrm>
          <a:prstGeom prst="bentConnector3">
            <a:avLst>
              <a:gd fmla="val 49999" name="adj1"/>
            </a:avLst>
          </a:prstGeom>
          <a:noFill/>
          <a:ln cap="flat" cmpd="sng" w="9525">
            <a:solidFill>
              <a:schemeClr val="dk2"/>
            </a:solidFill>
            <a:prstDash val="solid"/>
            <a:round/>
            <a:headEnd len="med" w="med" type="none"/>
            <a:tailEnd len="med" w="med" type="diamond"/>
          </a:ln>
        </p:spPr>
      </p:cxn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 name="Shape 489"/>
        <p:cNvGrpSpPr/>
        <p:nvPr/>
      </p:nvGrpSpPr>
      <p:grpSpPr>
        <a:xfrm>
          <a:off x="0" y="0"/>
          <a:ext cx="0" cy="0"/>
          <a:chOff x="0" y="0"/>
          <a:chExt cx="0" cy="0"/>
        </a:xfrm>
      </p:grpSpPr>
      <p:sp>
        <p:nvSpPr>
          <p:cNvPr id="490" name="Google Shape;490;p34"/>
          <p:cNvSpPr txBox="1"/>
          <p:nvPr/>
        </p:nvSpPr>
        <p:spPr>
          <a:xfrm>
            <a:off x="469225" y="594475"/>
            <a:ext cx="8218500" cy="1108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419" sz="3000">
                <a:solidFill>
                  <a:schemeClr val="dk1"/>
                </a:solidFill>
                <a:latin typeface="Share Tech Mono"/>
                <a:ea typeface="Share Tech Mono"/>
                <a:cs typeface="Share Tech Mono"/>
                <a:sym typeface="Share Tech Mono"/>
              </a:rPr>
              <a:t>¿Por qué o para qué surgieron las BD NoSQL</a:t>
            </a:r>
            <a:endParaRPr sz="3000">
              <a:solidFill>
                <a:schemeClr val="dk1"/>
              </a:solidFill>
            </a:endParaRPr>
          </a:p>
        </p:txBody>
      </p:sp>
      <p:sp>
        <p:nvSpPr>
          <p:cNvPr id="491" name="Google Shape;491;p34"/>
          <p:cNvSpPr txBox="1"/>
          <p:nvPr/>
        </p:nvSpPr>
        <p:spPr>
          <a:xfrm>
            <a:off x="697850" y="1680050"/>
            <a:ext cx="7818600" cy="310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100">
              <a:solidFill>
                <a:schemeClr val="dk1"/>
              </a:solidFill>
              <a:latin typeface="Share Tech Mono"/>
              <a:ea typeface="Share Tech Mono"/>
              <a:cs typeface="Share Tech Mono"/>
              <a:sym typeface="Share Tech Mono"/>
            </a:endParaRPr>
          </a:p>
        </p:txBody>
      </p:sp>
      <p:sp>
        <p:nvSpPr>
          <p:cNvPr id="492" name="Google Shape;492;p3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419"/>
              <a:t>‹#›</a:t>
            </a:fld>
            <a:endParaRPr/>
          </a:p>
        </p:txBody>
      </p:sp>
      <p:sp>
        <p:nvSpPr>
          <p:cNvPr id="493" name="Google Shape;493;p34"/>
          <p:cNvSpPr txBox="1"/>
          <p:nvPr>
            <p:ph type="title"/>
          </p:nvPr>
        </p:nvSpPr>
        <p:spPr>
          <a:xfrm>
            <a:off x="1265450" y="161700"/>
            <a:ext cx="5958600" cy="373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sz="1600"/>
              <a:t>Introducción</a:t>
            </a:r>
            <a:endParaRPr sz="1600"/>
          </a:p>
        </p:txBody>
      </p:sp>
      <p:grpSp>
        <p:nvGrpSpPr>
          <p:cNvPr id="494" name="Google Shape;494;p34"/>
          <p:cNvGrpSpPr/>
          <p:nvPr/>
        </p:nvGrpSpPr>
        <p:grpSpPr>
          <a:xfrm>
            <a:off x="378650" y="161700"/>
            <a:ext cx="886800" cy="373800"/>
            <a:chOff x="719450" y="537450"/>
            <a:chExt cx="886800" cy="373800"/>
          </a:xfrm>
        </p:grpSpPr>
        <p:sp>
          <p:nvSpPr>
            <p:cNvPr id="495" name="Google Shape;495;p34"/>
            <p:cNvSpPr/>
            <p:nvPr/>
          </p:nvSpPr>
          <p:spPr>
            <a:xfrm>
              <a:off x="719450" y="537450"/>
              <a:ext cx="886800" cy="373800"/>
            </a:xfrm>
            <a:prstGeom prst="roundRect">
              <a:avLst>
                <a:gd fmla="val 0" name="adj"/>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96" name="Google Shape;496;p34"/>
            <p:cNvPicPr preferRelativeResize="0"/>
            <p:nvPr/>
          </p:nvPicPr>
          <p:blipFill>
            <a:blip r:embed="rId3">
              <a:alphaModFix/>
            </a:blip>
            <a:stretch>
              <a:fillRect/>
            </a:stretch>
          </p:blipFill>
          <p:spPr>
            <a:xfrm>
              <a:off x="794962" y="574025"/>
              <a:ext cx="735800" cy="300675"/>
            </a:xfrm>
            <a:prstGeom prst="rect">
              <a:avLst/>
            </a:prstGeom>
            <a:noFill/>
            <a:ln>
              <a:noFill/>
            </a:ln>
          </p:spPr>
        </p:pic>
      </p:grpSp>
      <p:sp>
        <p:nvSpPr>
          <p:cNvPr id="497" name="Google Shape;497;p34"/>
          <p:cNvSpPr txBox="1"/>
          <p:nvPr>
            <p:ph idx="4294967295" type="subTitle"/>
          </p:nvPr>
        </p:nvSpPr>
        <p:spPr>
          <a:xfrm>
            <a:off x="952375" y="1970200"/>
            <a:ext cx="1549500" cy="531600"/>
          </a:xfrm>
          <a:prstGeom prst="rect">
            <a:avLst/>
          </a:prstGeom>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1200"/>
              </a:spcAft>
              <a:buNone/>
            </a:pPr>
            <a:r>
              <a:rPr lang="es-419">
                <a:solidFill>
                  <a:schemeClr val="lt2"/>
                </a:solidFill>
              </a:rPr>
              <a:t>$</a:t>
            </a:r>
            <a:r>
              <a:rPr lang="es-419"/>
              <a:t> Crecimiento de datos</a:t>
            </a:r>
            <a:endParaRPr/>
          </a:p>
        </p:txBody>
      </p:sp>
      <p:sp>
        <p:nvSpPr>
          <p:cNvPr id="498" name="Google Shape;498;p34"/>
          <p:cNvSpPr txBox="1"/>
          <p:nvPr>
            <p:ph idx="4294967295" type="subTitle"/>
          </p:nvPr>
        </p:nvSpPr>
        <p:spPr>
          <a:xfrm>
            <a:off x="952375" y="2769325"/>
            <a:ext cx="1549500" cy="531600"/>
          </a:xfrm>
          <a:prstGeom prst="rect">
            <a:avLst/>
          </a:prstGeom>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1200"/>
              </a:spcAft>
              <a:buNone/>
            </a:pPr>
            <a:r>
              <a:rPr lang="es-419">
                <a:solidFill>
                  <a:schemeClr val="lt2"/>
                </a:solidFill>
              </a:rPr>
              <a:t>$</a:t>
            </a:r>
            <a:r>
              <a:rPr lang="es-419"/>
              <a:t> Múltiples accesos</a:t>
            </a:r>
            <a:endParaRPr/>
          </a:p>
        </p:txBody>
      </p:sp>
      <p:sp>
        <p:nvSpPr>
          <p:cNvPr id="499" name="Google Shape;499;p34"/>
          <p:cNvSpPr txBox="1"/>
          <p:nvPr>
            <p:ph idx="4294967295" type="subTitle"/>
          </p:nvPr>
        </p:nvSpPr>
        <p:spPr>
          <a:xfrm>
            <a:off x="952375" y="3568450"/>
            <a:ext cx="1549500" cy="531600"/>
          </a:xfrm>
          <a:prstGeom prst="rect">
            <a:avLst/>
          </a:prstGeom>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1200"/>
              </a:spcAft>
              <a:buNone/>
            </a:pPr>
            <a:r>
              <a:rPr lang="es-419">
                <a:solidFill>
                  <a:schemeClr val="lt2"/>
                </a:solidFill>
              </a:rPr>
              <a:t>$ </a:t>
            </a:r>
            <a:r>
              <a:rPr lang="es-419"/>
              <a:t>Procesamiento multi-servidor</a:t>
            </a:r>
            <a:endParaRPr/>
          </a:p>
        </p:txBody>
      </p:sp>
      <p:sp>
        <p:nvSpPr>
          <p:cNvPr id="500" name="Google Shape;500;p34"/>
          <p:cNvSpPr txBox="1"/>
          <p:nvPr>
            <p:ph idx="4294967295" type="subTitle"/>
          </p:nvPr>
        </p:nvSpPr>
        <p:spPr>
          <a:xfrm>
            <a:off x="3724350" y="1970200"/>
            <a:ext cx="4575900" cy="2670600"/>
          </a:xfrm>
          <a:prstGeom prst="rect">
            <a:avLst/>
          </a:prstGeom>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419">
                <a:solidFill>
                  <a:schemeClr val="lt2"/>
                </a:solidFill>
              </a:rPr>
              <a:t>usr@bitless~ </a:t>
            </a:r>
            <a:r>
              <a:rPr lang="es-419">
                <a:solidFill>
                  <a:schemeClr val="accent1"/>
                </a:solidFill>
              </a:rPr>
              <a:t>whatis</a:t>
            </a:r>
            <a:r>
              <a:rPr lang="es-419">
                <a:solidFill>
                  <a:schemeClr val="lt2"/>
                </a:solidFill>
              </a:rPr>
              <a:t> </a:t>
            </a:r>
            <a:r>
              <a:rPr lang="es-419"/>
              <a:t>multi_servidor</a:t>
            </a:r>
            <a:endParaRPr/>
          </a:p>
          <a:p>
            <a:pPr indent="0" lvl="0" marL="0" rtl="0" algn="just">
              <a:spcBef>
                <a:spcPts val="1200"/>
              </a:spcBef>
              <a:spcAft>
                <a:spcPts val="0"/>
              </a:spcAft>
              <a:buNone/>
            </a:pPr>
            <a:r>
              <a:t/>
            </a:r>
            <a:endParaRPr/>
          </a:p>
          <a:p>
            <a:pPr indent="0" lvl="0" marL="0" rtl="0" algn="just">
              <a:spcBef>
                <a:spcPts val="1200"/>
              </a:spcBef>
              <a:spcAft>
                <a:spcPts val="0"/>
              </a:spcAft>
              <a:buNone/>
            </a:pPr>
            <a:r>
              <a:rPr lang="es-419"/>
              <a:t>Diseñadas para entornos distribuidos y multiservidor, las bases de datos NoSQL permiten el almacenamiento y procesamiento distribuido en varios nodos, mejorando rendimiento y escalabilidad. Ofrecen replicación y particionamiento para una distribución eficiente de la carga y mayor disponibilidad</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lang="es-419">
                <a:solidFill>
                  <a:schemeClr val="lt2"/>
                </a:solidFill>
              </a:rPr>
              <a:t>usr@bitless~</a:t>
            </a:r>
            <a:endParaRPr/>
          </a:p>
        </p:txBody>
      </p:sp>
      <p:cxnSp>
        <p:nvCxnSpPr>
          <p:cNvPr id="501" name="Google Shape;501;p34"/>
          <p:cNvCxnSpPr>
            <a:stCxn id="499" idx="3"/>
            <a:endCxn id="500" idx="1"/>
          </p:cNvCxnSpPr>
          <p:nvPr/>
        </p:nvCxnSpPr>
        <p:spPr>
          <a:xfrm flipH="1" rot="10800000">
            <a:off x="2501875" y="3305350"/>
            <a:ext cx="1222500" cy="528900"/>
          </a:xfrm>
          <a:prstGeom prst="bentConnector3">
            <a:avLst>
              <a:gd fmla="val 49999" name="adj1"/>
            </a:avLst>
          </a:prstGeom>
          <a:noFill/>
          <a:ln cap="flat" cmpd="sng" w="9525">
            <a:solidFill>
              <a:schemeClr val="dk2"/>
            </a:solidFill>
            <a:prstDash val="solid"/>
            <a:round/>
            <a:headEnd len="med" w="med" type="none"/>
            <a:tailEnd len="med" w="med" type="diamond"/>
          </a:ln>
        </p:spPr>
      </p:cxn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5" name="Shape 505"/>
        <p:cNvGrpSpPr/>
        <p:nvPr/>
      </p:nvGrpSpPr>
      <p:grpSpPr>
        <a:xfrm>
          <a:off x="0" y="0"/>
          <a:ext cx="0" cy="0"/>
          <a:chOff x="0" y="0"/>
          <a:chExt cx="0" cy="0"/>
        </a:xfrm>
      </p:grpSpPr>
      <p:sp>
        <p:nvSpPr>
          <p:cNvPr id="506" name="Google Shape;506;p35"/>
          <p:cNvSpPr txBox="1"/>
          <p:nvPr>
            <p:ph type="title"/>
          </p:nvPr>
        </p:nvSpPr>
        <p:spPr>
          <a:xfrm>
            <a:off x="562050" y="2285400"/>
            <a:ext cx="80199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419" sz="4100"/>
              <a:t>HERRAMIENTAS NoSQL/SQL</a:t>
            </a:r>
            <a:endParaRPr sz="4100"/>
          </a:p>
        </p:txBody>
      </p:sp>
      <p:sp>
        <p:nvSpPr>
          <p:cNvPr id="507" name="Google Shape;507;p3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1" name="Shape 511"/>
        <p:cNvGrpSpPr/>
        <p:nvPr/>
      </p:nvGrpSpPr>
      <p:grpSpPr>
        <a:xfrm>
          <a:off x="0" y="0"/>
          <a:ext cx="0" cy="0"/>
          <a:chOff x="0" y="0"/>
          <a:chExt cx="0" cy="0"/>
        </a:xfrm>
      </p:grpSpPr>
      <p:sp>
        <p:nvSpPr>
          <p:cNvPr id="512" name="Google Shape;512;p36"/>
          <p:cNvSpPr txBox="1"/>
          <p:nvPr>
            <p:ph type="title"/>
          </p:nvPr>
        </p:nvSpPr>
        <p:spPr>
          <a:xfrm>
            <a:off x="1266725" y="169650"/>
            <a:ext cx="6747900" cy="373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sz="1600"/>
              <a:t>GPT+MySQL Workbench https://dev.mysql.com/downloads/workbench/</a:t>
            </a:r>
            <a:endParaRPr sz="1600"/>
          </a:p>
        </p:txBody>
      </p:sp>
      <p:grpSp>
        <p:nvGrpSpPr>
          <p:cNvPr id="513" name="Google Shape;513;p36"/>
          <p:cNvGrpSpPr/>
          <p:nvPr/>
        </p:nvGrpSpPr>
        <p:grpSpPr>
          <a:xfrm>
            <a:off x="379925" y="169650"/>
            <a:ext cx="886800" cy="373800"/>
            <a:chOff x="719450" y="537450"/>
            <a:chExt cx="886800" cy="373800"/>
          </a:xfrm>
        </p:grpSpPr>
        <p:sp>
          <p:nvSpPr>
            <p:cNvPr id="514" name="Google Shape;514;p36"/>
            <p:cNvSpPr/>
            <p:nvPr/>
          </p:nvSpPr>
          <p:spPr>
            <a:xfrm>
              <a:off x="719450" y="537450"/>
              <a:ext cx="886800" cy="373800"/>
            </a:xfrm>
            <a:prstGeom prst="roundRect">
              <a:avLst>
                <a:gd fmla="val 0" name="adj"/>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15" name="Google Shape;515;p36"/>
            <p:cNvPicPr preferRelativeResize="0"/>
            <p:nvPr/>
          </p:nvPicPr>
          <p:blipFill>
            <a:blip r:embed="rId3">
              <a:alphaModFix/>
            </a:blip>
            <a:stretch>
              <a:fillRect/>
            </a:stretch>
          </p:blipFill>
          <p:spPr>
            <a:xfrm>
              <a:off x="794962" y="574025"/>
              <a:ext cx="735800" cy="300675"/>
            </a:xfrm>
            <a:prstGeom prst="rect">
              <a:avLst/>
            </a:prstGeom>
            <a:noFill/>
            <a:ln>
              <a:noFill/>
            </a:ln>
          </p:spPr>
        </p:pic>
      </p:grpSp>
      <p:pic>
        <p:nvPicPr>
          <p:cNvPr id="516" name="Google Shape;516;p36"/>
          <p:cNvPicPr preferRelativeResize="0"/>
          <p:nvPr/>
        </p:nvPicPr>
        <p:blipFill>
          <a:blip r:embed="rId4">
            <a:alphaModFix/>
          </a:blip>
          <a:stretch>
            <a:fillRect/>
          </a:stretch>
        </p:blipFill>
        <p:spPr>
          <a:xfrm>
            <a:off x="9144000" y="84324"/>
            <a:ext cx="8220126" cy="4707125"/>
          </a:xfrm>
          <a:prstGeom prst="rect">
            <a:avLst/>
          </a:prstGeom>
          <a:noFill/>
          <a:ln>
            <a:noFill/>
          </a:ln>
        </p:spPr>
      </p:pic>
      <p:sp>
        <p:nvSpPr>
          <p:cNvPr id="517" name="Google Shape;517;p36"/>
          <p:cNvSpPr txBox="1"/>
          <p:nvPr>
            <p:ph idx="12" type="sldNum"/>
          </p:nvPr>
        </p:nvSpPr>
        <p:spPr>
          <a:xfrm>
            <a:off x="8556784" y="4749851"/>
            <a:ext cx="548700" cy="393600"/>
          </a:xfrm>
          <a:prstGeom prst="rect">
            <a:avLst/>
          </a:prstGeom>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419"/>
              <a:t>‹#›</a:t>
            </a:fld>
            <a:endParaRPr/>
          </a:p>
        </p:txBody>
      </p:sp>
      <p:grpSp>
        <p:nvGrpSpPr>
          <p:cNvPr id="518" name="Google Shape;518;p36"/>
          <p:cNvGrpSpPr/>
          <p:nvPr/>
        </p:nvGrpSpPr>
        <p:grpSpPr>
          <a:xfrm>
            <a:off x="139894" y="701925"/>
            <a:ext cx="1636539" cy="1643738"/>
            <a:chOff x="1931294" y="1864150"/>
            <a:chExt cx="1636539" cy="1643738"/>
          </a:xfrm>
        </p:grpSpPr>
        <p:grpSp>
          <p:nvGrpSpPr>
            <p:cNvPr id="519" name="Google Shape;519;p36"/>
            <p:cNvGrpSpPr/>
            <p:nvPr/>
          </p:nvGrpSpPr>
          <p:grpSpPr>
            <a:xfrm>
              <a:off x="1931294" y="1864150"/>
              <a:ext cx="1636539" cy="1643738"/>
              <a:chOff x="5416998" y="537468"/>
              <a:chExt cx="3011112" cy="2307000"/>
            </a:xfrm>
          </p:grpSpPr>
          <p:sp>
            <p:nvSpPr>
              <p:cNvPr id="520" name="Google Shape;520;p36"/>
              <p:cNvSpPr/>
              <p:nvPr/>
            </p:nvSpPr>
            <p:spPr>
              <a:xfrm>
                <a:off x="5416998" y="537468"/>
                <a:ext cx="3011100" cy="2307000"/>
              </a:xfrm>
              <a:prstGeom prst="rect">
                <a:avLst/>
              </a:prstGeom>
              <a:solidFill>
                <a:srgbClr val="2F3B42"/>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521" name="Google Shape;521;p36"/>
              <p:cNvSpPr/>
              <p:nvPr/>
            </p:nvSpPr>
            <p:spPr>
              <a:xfrm>
                <a:off x="5417010" y="537469"/>
                <a:ext cx="3011100" cy="507600"/>
              </a:xfrm>
              <a:prstGeom prst="rect">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grpSp>
            <p:nvGrpSpPr>
              <p:cNvPr id="522" name="Google Shape;522;p36"/>
              <p:cNvGrpSpPr/>
              <p:nvPr/>
            </p:nvGrpSpPr>
            <p:grpSpPr>
              <a:xfrm>
                <a:off x="7338381" y="690654"/>
                <a:ext cx="884791" cy="153801"/>
                <a:chOff x="7087900" y="662250"/>
                <a:chExt cx="1211711" cy="210600"/>
              </a:xfrm>
            </p:grpSpPr>
            <p:grpSp>
              <p:nvGrpSpPr>
                <p:cNvPr id="523" name="Google Shape;523;p36"/>
                <p:cNvGrpSpPr/>
                <p:nvPr/>
              </p:nvGrpSpPr>
              <p:grpSpPr>
                <a:xfrm>
                  <a:off x="8089070" y="662280"/>
                  <a:ext cx="210541" cy="210541"/>
                  <a:chOff x="8737850" y="715475"/>
                  <a:chExt cx="457200" cy="457200"/>
                </a:xfrm>
              </p:grpSpPr>
              <p:cxnSp>
                <p:nvCxnSpPr>
                  <p:cNvPr id="524" name="Google Shape;524;p36"/>
                  <p:cNvCxnSpPr/>
                  <p:nvPr/>
                </p:nvCxnSpPr>
                <p:spPr>
                  <a:xfrm>
                    <a:off x="8737850" y="715475"/>
                    <a:ext cx="457200" cy="457200"/>
                  </a:xfrm>
                  <a:prstGeom prst="straightConnector1">
                    <a:avLst/>
                  </a:prstGeom>
                  <a:noFill/>
                  <a:ln cap="flat" cmpd="sng" w="9525">
                    <a:solidFill>
                      <a:srgbClr val="FFFFFF"/>
                    </a:solidFill>
                    <a:prstDash val="solid"/>
                    <a:round/>
                    <a:headEnd len="med" w="med" type="none"/>
                    <a:tailEnd len="med" w="med" type="none"/>
                  </a:ln>
                </p:spPr>
              </p:cxnSp>
              <p:cxnSp>
                <p:nvCxnSpPr>
                  <p:cNvPr id="525" name="Google Shape;525;p36"/>
                  <p:cNvCxnSpPr/>
                  <p:nvPr/>
                </p:nvCxnSpPr>
                <p:spPr>
                  <a:xfrm flipH="1">
                    <a:off x="8737850" y="715475"/>
                    <a:ext cx="457200" cy="457200"/>
                  </a:xfrm>
                  <a:prstGeom prst="straightConnector1">
                    <a:avLst/>
                  </a:prstGeom>
                  <a:noFill/>
                  <a:ln cap="flat" cmpd="sng" w="9525">
                    <a:solidFill>
                      <a:srgbClr val="FFFFFF"/>
                    </a:solidFill>
                    <a:prstDash val="solid"/>
                    <a:round/>
                    <a:headEnd len="med" w="med" type="none"/>
                    <a:tailEnd len="med" w="med" type="none"/>
                  </a:ln>
                </p:spPr>
              </p:cxnSp>
            </p:grpSp>
            <p:cxnSp>
              <p:nvCxnSpPr>
                <p:cNvPr id="526" name="Google Shape;526;p36"/>
                <p:cNvCxnSpPr/>
                <p:nvPr/>
              </p:nvCxnSpPr>
              <p:spPr>
                <a:xfrm>
                  <a:off x="7087900" y="767550"/>
                  <a:ext cx="298800" cy="0"/>
                </a:xfrm>
                <a:prstGeom prst="straightConnector1">
                  <a:avLst/>
                </a:prstGeom>
                <a:noFill/>
                <a:ln cap="flat" cmpd="sng" w="9525">
                  <a:solidFill>
                    <a:srgbClr val="FFFFFF"/>
                  </a:solidFill>
                  <a:prstDash val="solid"/>
                  <a:round/>
                  <a:headEnd len="med" w="med" type="none"/>
                  <a:tailEnd len="med" w="med" type="none"/>
                </a:ln>
              </p:spPr>
            </p:cxnSp>
            <p:sp>
              <p:nvSpPr>
                <p:cNvPr id="527" name="Google Shape;527;p36"/>
                <p:cNvSpPr/>
                <p:nvPr/>
              </p:nvSpPr>
              <p:spPr>
                <a:xfrm>
                  <a:off x="7632585" y="662250"/>
                  <a:ext cx="210600" cy="210600"/>
                </a:xfrm>
                <a:prstGeom prst="rect">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grpSp>
        </p:grpSp>
        <p:pic>
          <p:nvPicPr>
            <p:cNvPr id="528" name="Google Shape;528;p36"/>
            <p:cNvPicPr preferRelativeResize="0"/>
            <p:nvPr/>
          </p:nvPicPr>
          <p:blipFill rotWithShape="1">
            <a:blip r:embed="rId5">
              <a:alphaModFix/>
            </a:blip>
            <a:srcRect b="16546" l="0" r="0" t="12802"/>
            <a:stretch/>
          </p:blipFill>
          <p:spPr>
            <a:xfrm>
              <a:off x="2282803" y="2304375"/>
              <a:ext cx="933526" cy="1172598"/>
            </a:xfrm>
            <a:prstGeom prst="rect">
              <a:avLst/>
            </a:prstGeom>
            <a:noFill/>
            <a:ln>
              <a:noFill/>
            </a:ln>
          </p:spPr>
        </p:pic>
        <p:sp>
          <p:nvSpPr>
            <p:cNvPr id="529" name="Google Shape;529;p36"/>
            <p:cNvSpPr txBox="1"/>
            <p:nvPr/>
          </p:nvSpPr>
          <p:spPr>
            <a:xfrm>
              <a:off x="1952475" y="1887025"/>
              <a:ext cx="1030200" cy="288300"/>
            </a:xfrm>
            <a:prstGeom prst="rect">
              <a:avLst/>
            </a:prstGeom>
            <a:noFill/>
            <a:ln>
              <a:noFill/>
            </a:ln>
          </p:spPr>
          <p:txBody>
            <a:bodyPr anchorCtr="0" anchor="ctr" bIns="91425" lIns="91425" spcFirstLastPara="1" rIns="91425" wrap="square" tIns="91425">
              <a:normAutofit fontScale="77500" lnSpcReduction="20000"/>
            </a:bodyPr>
            <a:lstStyle/>
            <a:p>
              <a:pPr indent="0" lvl="0" marL="0" rtl="0" algn="ctr">
                <a:spcBef>
                  <a:spcPts val="0"/>
                </a:spcBef>
                <a:spcAft>
                  <a:spcPts val="0"/>
                </a:spcAft>
                <a:buNone/>
              </a:pPr>
              <a:r>
                <a:rPr lang="es-419" sz="1100">
                  <a:solidFill>
                    <a:srgbClr val="FFFFFF"/>
                  </a:solidFill>
                  <a:latin typeface="Share Tech Mono"/>
                  <a:ea typeface="Share Tech Mono"/>
                  <a:cs typeface="Share Tech Mono"/>
                  <a:sym typeface="Share Tech Mono"/>
                </a:rPr>
                <a:t>Andrik</a:t>
              </a:r>
              <a:r>
                <a:rPr lang="es-419" sz="1100">
                  <a:solidFill>
                    <a:srgbClr val="FFFFFF"/>
                  </a:solidFill>
                  <a:latin typeface="Share Tech Mono"/>
                  <a:ea typeface="Share Tech Mono"/>
                  <a:cs typeface="Share Tech Mono"/>
                  <a:sym typeface="Share Tech Mono"/>
                </a:rPr>
                <a:t> Bolaños</a:t>
              </a:r>
              <a:endParaRPr sz="1100">
                <a:solidFill>
                  <a:srgbClr val="FFFFFF"/>
                </a:solidFill>
                <a:latin typeface="Share Tech Mono"/>
                <a:ea typeface="Share Tech Mono"/>
                <a:cs typeface="Share Tech Mono"/>
                <a:sym typeface="Share Tech Mono"/>
              </a:endParaRPr>
            </a:p>
          </p:txBody>
        </p:sp>
      </p:grpSp>
      <p:sp>
        <p:nvSpPr>
          <p:cNvPr id="530" name="Google Shape;530;p36"/>
          <p:cNvSpPr txBox="1"/>
          <p:nvPr>
            <p:ph idx="4294967295" type="subTitle"/>
          </p:nvPr>
        </p:nvSpPr>
        <p:spPr>
          <a:xfrm>
            <a:off x="1914908" y="1244135"/>
            <a:ext cx="2169600" cy="711300"/>
          </a:xfrm>
          <a:prstGeom prst="rect">
            <a:avLst/>
          </a:prstGeom>
          <a:ln cap="flat" cmpd="sng" w="9525">
            <a:solidFill>
              <a:srgbClr val="FF56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419" sz="1000"/>
              <a:t>Lanzamiento: Septiembre 13, 2005 1.0.1a alpha</a:t>
            </a:r>
            <a:endParaRPr sz="1000"/>
          </a:p>
          <a:p>
            <a:pPr indent="0" lvl="0" marL="0" rtl="0" algn="ctr">
              <a:spcBef>
                <a:spcPts val="0"/>
              </a:spcBef>
              <a:spcAft>
                <a:spcPts val="0"/>
              </a:spcAft>
              <a:buNone/>
            </a:pPr>
            <a:r>
              <a:rPr lang="es-419" sz="1000"/>
              <a:t>Versión: Julio 13, 2023 8.0.34 </a:t>
            </a:r>
            <a:endParaRPr sz="1000"/>
          </a:p>
        </p:txBody>
      </p:sp>
      <p:sp>
        <p:nvSpPr>
          <p:cNvPr id="531" name="Google Shape;531;p36"/>
          <p:cNvSpPr txBox="1"/>
          <p:nvPr>
            <p:ph idx="4294967295" type="title"/>
          </p:nvPr>
        </p:nvSpPr>
        <p:spPr>
          <a:xfrm>
            <a:off x="1914917" y="701913"/>
            <a:ext cx="2169600" cy="542100"/>
          </a:xfrm>
          <a:prstGeom prst="rect">
            <a:avLst/>
          </a:prstGeom>
          <a:ln cap="flat" cmpd="sng" w="9525">
            <a:solidFill>
              <a:srgbClr val="FF56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SzPts val="990"/>
              <a:buNone/>
            </a:pPr>
            <a:r>
              <a:rPr lang="es-419" sz="1500"/>
              <a:t>Fechas importantes</a:t>
            </a:r>
            <a:endParaRPr sz="1500"/>
          </a:p>
        </p:txBody>
      </p:sp>
      <p:sp>
        <p:nvSpPr>
          <p:cNvPr id="532" name="Google Shape;532;p36"/>
          <p:cNvSpPr txBox="1"/>
          <p:nvPr>
            <p:ph idx="4294967295" type="title"/>
          </p:nvPr>
        </p:nvSpPr>
        <p:spPr>
          <a:xfrm>
            <a:off x="4238133" y="701925"/>
            <a:ext cx="1862400" cy="542100"/>
          </a:xfrm>
          <a:prstGeom prst="rect">
            <a:avLst/>
          </a:prstGeom>
          <a:ln cap="flat" cmpd="sng" w="9525">
            <a:solidFill>
              <a:srgbClr val="FF56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SzPts val="990"/>
              <a:buNone/>
            </a:pPr>
            <a:r>
              <a:rPr lang="es-419" sz="1500"/>
              <a:t>Tipo de modelo</a:t>
            </a:r>
            <a:endParaRPr sz="1500"/>
          </a:p>
        </p:txBody>
      </p:sp>
      <p:sp>
        <p:nvSpPr>
          <p:cNvPr id="533" name="Google Shape;533;p36"/>
          <p:cNvSpPr txBox="1"/>
          <p:nvPr>
            <p:ph idx="4294967295" type="subTitle"/>
          </p:nvPr>
        </p:nvSpPr>
        <p:spPr>
          <a:xfrm>
            <a:off x="4238126" y="1236763"/>
            <a:ext cx="1862400" cy="711300"/>
          </a:xfrm>
          <a:prstGeom prst="rect">
            <a:avLst/>
          </a:prstGeom>
          <a:ln cap="flat" cmpd="sng" w="9525">
            <a:solidFill>
              <a:srgbClr val="FF56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1200"/>
              </a:spcAft>
              <a:buNone/>
            </a:pPr>
            <a:r>
              <a:rPr lang="es-419"/>
              <a:t>Relacional</a:t>
            </a:r>
            <a:endParaRPr/>
          </a:p>
        </p:txBody>
      </p:sp>
      <p:sp>
        <p:nvSpPr>
          <p:cNvPr id="534" name="Google Shape;534;p36"/>
          <p:cNvSpPr txBox="1"/>
          <p:nvPr>
            <p:ph idx="4294967295" type="title"/>
          </p:nvPr>
        </p:nvSpPr>
        <p:spPr>
          <a:xfrm>
            <a:off x="6254134" y="701925"/>
            <a:ext cx="2445300" cy="542100"/>
          </a:xfrm>
          <a:prstGeom prst="rect">
            <a:avLst/>
          </a:prstGeom>
          <a:ln cap="flat" cmpd="sng" w="9525">
            <a:solidFill>
              <a:srgbClr val="FF56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SzPts val="990"/>
              <a:buNone/>
            </a:pPr>
            <a:r>
              <a:rPr lang="es-419" sz="1500"/>
              <a:t>Lenguaje de consulta propietario</a:t>
            </a:r>
            <a:endParaRPr sz="1500"/>
          </a:p>
        </p:txBody>
      </p:sp>
      <p:sp>
        <p:nvSpPr>
          <p:cNvPr id="535" name="Google Shape;535;p36"/>
          <p:cNvSpPr txBox="1"/>
          <p:nvPr>
            <p:ph idx="4294967295" type="subTitle"/>
          </p:nvPr>
        </p:nvSpPr>
        <p:spPr>
          <a:xfrm>
            <a:off x="6254125" y="1244138"/>
            <a:ext cx="2445300" cy="711300"/>
          </a:xfrm>
          <a:prstGeom prst="rect">
            <a:avLst/>
          </a:prstGeom>
          <a:ln cap="flat" cmpd="sng" w="9525">
            <a:solidFill>
              <a:srgbClr val="FF56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1200"/>
              </a:spcAft>
              <a:buNone/>
            </a:pPr>
            <a:r>
              <a:rPr lang="es-419"/>
              <a:t>SQL</a:t>
            </a:r>
            <a:endParaRPr/>
          </a:p>
        </p:txBody>
      </p:sp>
      <p:sp>
        <p:nvSpPr>
          <p:cNvPr id="536" name="Google Shape;536;p36"/>
          <p:cNvSpPr txBox="1"/>
          <p:nvPr>
            <p:ph idx="4294967295" type="title"/>
          </p:nvPr>
        </p:nvSpPr>
        <p:spPr>
          <a:xfrm>
            <a:off x="5702179" y="2099150"/>
            <a:ext cx="2169600" cy="542100"/>
          </a:xfrm>
          <a:prstGeom prst="rect">
            <a:avLst/>
          </a:prstGeom>
          <a:ln cap="flat" cmpd="sng" w="9525">
            <a:solidFill>
              <a:srgbClr val="FF56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SzPts val="990"/>
              <a:buNone/>
            </a:pPr>
            <a:r>
              <a:rPr lang="es-419" sz="1500"/>
              <a:t>Almacenamiento de datos</a:t>
            </a:r>
            <a:endParaRPr sz="1500"/>
          </a:p>
        </p:txBody>
      </p:sp>
      <p:sp>
        <p:nvSpPr>
          <p:cNvPr id="537" name="Google Shape;537;p36"/>
          <p:cNvSpPr txBox="1"/>
          <p:nvPr>
            <p:ph idx="4294967295" type="subTitle"/>
          </p:nvPr>
        </p:nvSpPr>
        <p:spPr>
          <a:xfrm>
            <a:off x="5702171" y="2641373"/>
            <a:ext cx="2169600" cy="711300"/>
          </a:xfrm>
          <a:prstGeom prst="rect">
            <a:avLst/>
          </a:prstGeom>
          <a:ln cap="flat" cmpd="sng" w="9525">
            <a:solidFill>
              <a:srgbClr val="FF56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1200"/>
              </a:spcAft>
              <a:buNone/>
            </a:pPr>
            <a:r>
              <a:rPr lang="es-419"/>
              <a:t>No almacena los datos, eso se encarga del servidor de MySQL</a:t>
            </a:r>
            <a:endParaRPr/>
          </a:p>
        </p:txBody>
      </p:sp>
      <p:sp>
        <p:nvSpPr>
          <p:cNvPr id="538" name="Google Shape;538;p36"/>
          <p:cNvSpPr txBox="1"/>
          <p:nvPr>
            <p:ph idx="4294967295" type="title"/>
          </p:nvPr>
        </p:nvSpPr>
        <p:spPr>
          <a:xfrm>
            <a:off x="2283250" y="2099150"/>
            <a:ext cx="2912100" cy="542100"/>
          </a:xfrm>
          <a:prstGeom prst="rect">
            <a:avLst/>
          </a:prstGeom>
          <a:ln cap="flat" cmpd="sng" w="9525">
            <a:solidFill>
              <a:srgbClr val="FF56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SzPts val="990"/>
              <a:buNone/>
            </a:pPr>
            <a:r>
              <a:rPr lang="es-419" sz="1500"/>
              <a:t>Módulo para optimizar consultas</a:t>
            </a:r>
            <a:endParaRPr sz="1500"/>
          </a:p>
        </p:txBody>
      </p:sp>
      <p:sp>
        <p:nvSpPr>
          <p:cNvPr id="539" name="Google Shape;539;p36"/>
          <p:cNvSpPr txBox="1"/>
          <p:nvPr>
            <p:ph idx="4294967295" type="subTitle"/>
          </p:nvPr>
        </p:nvSpPr>
        <p:spPr>
          <a:xfrm>
            <a:off x="2283239" y="2641374"/>
            <a:ext cx="2912100" cy="711300"/>
          </a:xfrm>
          <a:prstGeom prst="rect">
            <a:avLst/>
          </a:prstGeom>
          <a:ln cap="flat" cmpd="sng" w="9525">
            <a:solidFill>
              <a:srgbClr val="FF56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1200"/>
              </a:spcAft>
              <a:buNone/>
            </a:pPr>
            <a:r>
              <a:rPr lang="es-419" sz="1000"/>
              <a:t>Incluye un módulo para optimizar consultas de modo visual Explain</a:t>
            </a:r>
            <a:endParaRPr sz="1000"/>
          </a:p>
        </p:txBody>
      </p:sp>
      <p:sp>
        <p:nvSpPr>
          <p:cNvPr id="540" name="Google Shape;540;p36"/>
          <p:cNvSpPr txBox="1"/>
          <p:nvPr>
            <p:ph idx="4294967295" type="title"/>
          </p:nvPr>
        </p:nvSpPr>
        <p:spPr>
          <a:xfrm>
            <a:off x="662604" y="3496313"/>
            <a:ext cx="2169600" cy="542100"/>
          </a:xfrm>
          <a:prstGeom prst="rect">
            <a:avLst/>
          </a:prstGeom>
          <a:ln cap="flat" cmpd="sng" w="9525">
            <a:solidFill>
              <a:srgbClr val="FF56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SzPts val="990"/>
              <a:buNone/>
            </a:pPr>
            <a:r>
              <a:rPr lang="es-419" sz="1500"/>
              <a:t>Soporta consultas SQL</a:t>
            </a:r>
            <a:endParaRPr sz="1500"/>
          </a:p>
        </p:txBody>
      </p:sp>
      <p:sp>
        <p:nvSpPr>
          <p:cNvPr id="541" name="Google Shape;541;p36"/>
          <p:cNvSpPr txBox="1"/>
          <p:nvPr>
            <p:ph idx="4294967295" type="subTitle"/>
          </p:nvPr>
        </p:nvSpPr>
        <p:spPr>
          <a:xfrm>
            <a:off x="662596" y="4038535"/>
            <a:ext cx="2169600" cy="711300"/>
          </a:xfrm>
          <a:prstGeom prst="rect">
            <a:avLst/>
          </a:prstGeom>
          <a:ln cap="flat" cmpd="sng" w="9525">
            <a:solidFill>
              <a:srgbClr val="FF56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1200"/>
              </a:spcAft>
              <a:buNone/>
            </a:pPr>
            <a:r>
              <a:rPr lang="es-419"/>
              <a:t>Sì, con el editor de SQL</a:t>
            </a:r>
            <a:endParaRPr/>
          </a:p>
        </p:txBody>
      </p:sp>
      <p:sp>
        <p:nvSpPr>
          <p:cNvPr id="542" name="Google Shape;542;p36"/>
          <p:cNvSpPr txBox="1"/>
          <p:nvPr>
            <p:ph idx="4294967295" type="title"/>
          </p:nvPr>
        </p:nvSpPr>
        <p:spPr>
          <a:xfrm>
            <a:off x="3120422" y="3496375"/>
            <a:ext cx="2691900" cy="542100"/>
          </a:xfrm>
          <a:prstGeom prst="rect">
            <a:avLst/>
          </a:prstGeom>
          <a:ln cap="flat" cmpd="sng" w="9525">
            <a:solidFill>
              <a:srgbClr val="FF56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SzPts val="990"/>
              <a:buNone/>
            </a:pPr>
            <a:r>
              <a:rPr lang="es-419" sz="1500"/>
              <a:t>Soporta transacciones ACID</a:t>
            </a:r>
            <a:endParaRPr sz="1500"/>
          </a:p>
        </p:txBody>
      </p:sp>
      <p:sp>
        <p:nvSpPr>
          <p:cNvPr id="543" name="Google Shape;543;p36"/>
          <p:cNvSpPr txBox="1"/>
          <p:nvPr>
            <p:ph idx="4294967295" type="subTitle"/>
          </p:nvPr>
        </p:nvSpPr>
        <p:spPr>
          <a:xfrm>
            <a:off x="3120412" y="4038593"/>
            <a:ext cx="2691900" cy="711300"/>
          </a:xfrm>
          <a:prstGeom prst="rect">
            <a:avLst/>
          </a:prstGeom>
          <a:ln cap="flat" cmpd="sng" w="9525">
            <a:solidFill>
              <a:srgbClr val="FF56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1200"/>
              </a:spcAft>
              <a:buNone/>
            </a:pPr>
            <a:r>
              <a:rPr lang="es-419" sz="1000"/>
              <a:t>Sì </a:t>
            </a:r>
            <a:r>
              <a:rPr lang="es-419" sz="1000"/>
              <a:t>es compatible con transacciones ACID.</a:t>
            </a:r>
            <a:endParaRPr sz="1000"/>
          </a:p>
        </p:txBody>
      </p:sp>
      <p:sp>
        <p:nvSpPr>
          <p:cNvPr id="544" name="Google Shape;544;p36"/>
          <p:cNvSpPr txBox="1"/>
          <p:nvPr>
            <p:ph idx="4294967295" type="title"/>
          </p:nvPr>
        </p:nvSpPr>
        <p:spPr>
          <a:xfrm>
            <a:off x="6100534" y="3496375"/>
            <a:ext cx="2380800" cy="542100"/>
          </a:xfrm>
          <a:prstGeom prst="rect">
            <a:avLst/>
          </a:prstGeom>
          <a:ln cap="flat" cmpd="sng" w="9525">
            <a:solidFill>
              <a:srgbClr val="FF56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SzPts val="990"/>
              <a:buNone/>
            </a:pPr>
            <a:r>
              <a:rPr lang="es-419" sz="1500"/>
              <a:t>Application Killer</a:t>
            </a:r>
            <a:endParaRPr sz="1500"/>
          </a:p>
        </p:txBody>
      </p:sp>
      <p:sp>
        <p:nvSpPr>
          <p:cNvPr id="545" name="Google Shape;545;p36"/>
          <p:cNvSpPr txBox="1"/>
          <p:nvPr>
            <p:ph idx="4294967295" type="subTitle"/>
          </p:nvPr>
        </p:nvSpPr>
        <p:spPr>
          <a:xfrm>
            <a:off x="6100525" y="4038588"/>
            <a:ext cx="2380800" cy="711300"/>
          </a:xfrm>
          <a:prstGeom prst="rect">
            <a:avLst/>
          </a:prstGeom>
          <a:ln cap="flat" cmpd="sng" w="9525">
            <a:solidFill>
              <a:srgbClr val="FF56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1200"/>
              </a:spcAft>
              <a:buNone/>
            </a:pPr>
            <a:r>
              <a:rPr lang="es-419" sz="1000"/>
              <a:t>MySQL HeatWave</a:t>
            </a:r>
            <a:endParaRPr sz="10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9" name="Shape 549"/>
        <p:cNvGrpSpPr/>
        <p:nvPr/>
      </p:nvGrpSpPr>
      <p:grpSpPr>
        <a:xfrm>
          <a:off x="0" y="0"/>
          <a:ext cx="0" cy="0"/>
          <a:chOff x="0" y="0"/>
          <a:chExt cx="0" cy="0"/>
        </a:xfrm>
      </p:grpSpPr>
      <p:sp>
        <p:nvSpPr>
          <p:cNvPr id="550" name="Google Shape;550;p37"/>
          <p:cNvSpPr txBox="1"/>
          <p:nvPr>
            <p:ph type="title"/>
          </p:nvPr>
        </p:nvSpPr>
        <p:spPr>
          <a:xfrm>
            <a:off x="1266725" y="169650"/>
            <a:ext cx="5958600" cy="373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sz="1600"/>
              <a:t>Oracle NoSQL</a:t>
            </a:r>
            <a:endParaRPr sz="1600"/>
          </a:p>
        </p:txBody>
      </p:sp>
      <p:grpSp>
        <p:nvGrpSpPr>
          <p:cNvPr id="551" name="Google Shape;551;p37"/>
          <p:cNvGrpSpPr/>
          <p:nvPr/>
        </p:nvGrpSpPr>
        <p:grpSpPr>
          <a:xfrm>
            <a:off x="379925" y="169650"/>
            <a:ext cx="886800" cy="373800"/>
            <a:chOff x="719450" y="537450"/>
            <a:chExt cx="886800" cy="373800"/>
          </a:xfrm>
        </p:grpSpPr>
        <p:sp>
          <p:nvSpPr>
            <p:cNvPr id="552" name="Google Shape;552;p37"/>
            <p:cNvSpPr/>
            <p:nvPr/>
          </p:nvSpPr>
          <p:spPr>
            <a:xfrm>
              <a:off x="719450" y="537450"/>
              <a:ext cx="886800" cy="373800"/>
            </a:xfrm>
            <a:prstGeom prst="roundRect">
              <a:avLst>
                <a:gd fmla="val 0" name="adj"/>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53" name="Google Shape;553;p37"/>
            <p:cNvPicPr preferRelativeResize="0"/>
            <p:nvPr/>
          </p:nvPicPr>
          <p:blipFill>
            <a:blip r:embed="rId3">
              <a:alphaModFix/>
            </a:blip>
            <a:stretch>
              <a:fillRect/>
            </a:stretch>
          </p:blipFill>
          <p:spPr>
            <a:xfrm>
              <a:off x="794962" y="574025"/>
              <a:ext cx="735800" cy="300675"/>
            </a:xfrm>
            <a:prstGeom prst="rect">
              <a:avLst/>
            </a:prstGeom>
            <a:noFill/>
            <a:ln>
              <a:noFill/>
            </a:ln>
          </p:spPr>
        </p:pic>
      </p:grpSp>
      <p:sp>
        <p:nvSpPr>
          <p:cNvPr id="554" name="Google Shape;554;p3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419"/>
              <a:t>‹#›</a:t>
            </a:fld>
            <a:endParaRPr/>
          </a:p>
        </p:txBody>
      </p:sp>
      <p:grpSp>
        <p:nvGrpSpPr>
          <p:cNvPr id="555" name="Google Shape;555;p37"/>
          <p:cNvGrpSpPr/>
          <p:nvPr/>
        </p:nvGrpSpPr>
        <p:grpSpPr>
          <a:xfrm>
            <a:off x="139894" y="701925"/>
            <a:ext cx="1636539" cy="1643738"/>
            <a:chOff x="139894" y="701925"/>
            <a:chExt cx="1636539" cy="1643738"/>
          </a:xfrm>
        </p:grpSpPr>
        <p:grpSp>
          <p:nvGrpSpPr>
            <p:cNvPr id="556" name="Google Shape;556;p37"/>
            <p:cNvGrpSpPr/>
            <p:nvPr/>
          </p:nvGrpSpPr>
          <p:grpSpPr>
            <a:xfrm>
              <a:off x="139894" y="701925"/>
              <a:ext cx="1636539" cy="1643738"/>
              <a:chOff x="5416998" y="537468"/>
              <a:chExt cx="3011112" cy="2307000"/>
            </a:xfrm>
          </p:grpSpPr>
          <p:sp>
            <p:nvSpPr>
              <p:cNvPr id="557" name="Google Shape;557;p37"/>
              <p:cNvSpPr/>
              <p:nvPr/>
            </p:nvSpPr>
            <p:spPr>
              <a:xfrm>
                <a:off x="5416998" y="537468"/>
                <a:ext cx="3011100" cy="2307000"/>
              </a:xfrm>
              <a:prstGeom prst="rect">
                <a:avLst/>
              </a:prstGeom>
              <a:solidFill>
                <a:srgbClr val="2F3B42"/>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558" name="Google Shape;558;p37"/>
              <p:cNvSpPr/>
              <p:nvPr/>
            </p:nvSpPr>
            <p:spPr>
              <a:xfrm>
                <a:off x="5417010" y="537469"/>
                <a:ext cx="3011100" cy="507600"/>
              </a:xfrm>
              <a:prstGeom prst="rect">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grpSp>
            <p:nvGrpSpPr>
              <p:cNvPr id="559" name="Google Shape;559;p37"/>
              <p:cNvGrpSpPr/>
              <p:nvPr/>
            </p:nvGrpSpPr>
            <p:grpSpPr>
              <a:xfrm>
                <a:off x="7338381" y="690654"/>
                <a:ext cx="884791" cy="153801"/>
                <a:chOff x="7087900" y="662250"/>
                <a:chExt cx="1211711" cy="210600"/>
              </a:xfrm>
            </p:grpSpPr>
            <p:grpSp>
              <p:nvGrpSpPr>
                <p:cNvPr id="560" name="Google Shape;560;p37"/>
                <p:cNvGrpSpPr/>
                <p:nvPr/>
              </p:nvGrpSpPr>
              <p:grpSpPr>
                <a:xfrm>
                  <a:off x="8089070" y="662280"/>
                  <a:ext cx="210541" cy="210541"/>
                  <a:chOff x="8737850" y="715475"/>
                  <a:chExt cx="457200" cy="457200"/>
                </a:xfrm>
              </p:grpSpPr>
              <p:cxnSp>
                <p:nvCxnSpPr>
                  <p:cNvPr id="561" name="Google Shape;561;p37"/>
                  <p:cNvCxnSpPr/>
                  <p:nvPr/>
                </p:nvCxnSpPr>
                <p:spPr>
                  <a:xfrm>
                    <a:off x="8737850" y="715475"/>
                    <a:ext cx="457200" cy="457200"/>
                  </a:xfrm>
                  <a:prstGeom prst="straightConnector1">
                    <a:avLst/>
                  </a:prstGeom>
                  <a:noFill/>
                  <a:ln cap="flat" cmpd="sng" w="9525">
                    <a:solidFill>
                      <a:srgbClr val="FFFFFF"/>
                    </a:solidFill>
                    <a:prstDash val="solid"/>
                    <a:round/>
                    <a:headEnd len="med" w="med" type="none"/>
                    <a:tailEnd len="med" w="med" type="none"/>
                  </a:ln>
                </p:spPr>
              </p:cxnSp>
              <p:cxnSp>
                <p:nvCxnSpPr>
                  <p:cNvPr id="562" name="Google Shape;562;p37"/>
                  <p:cNvCxnSpPr/>
                  <p:nvPr/>
                </p:nvCxnSpPr>
                <p:spPr>
                  <a:xfrm flipH="1">
                    <a:off x="8737850" y="715475"/>
                    <a:ext cx="457200" cy="457200"/>
                  </a:xfrm>
                  <a:prstGeom prst="straightConnector1">
                    <a:avLst/>
                  </a:prstGeom>
                  <a:noFill/>
                  <a:ln cap="flat" cmpd="sng" w="9525">
                    <a:solidFill>
                      <a:srgbClr val="FFFFFF"/>
                    </a:solidFill>
                    <a:prstDash val="solid"/>
                    <a:round/>
                    <a:headEnd len="med" w="med" type="none"/>
                    <a:tailEnd len="med" w="med" type="none"/>
                  </a:ln>
                </p:spPr>
              </p:cxnSp>
            </p:grpSp>
            <p:cxnSp>
              <p:nvCxnSpPr>
                <p:cNvPr id="563" name="Google Shape;563;p37"/>
                <p:cNvCxnSpPr/>
                <p:nvPr/>
              </p:nvCxnSpPr>
              <p:spPr>
                <a:xfrm>
                  <a:off x="7087900" y="767550"/>
                  <a:ext cx="298800" cy="0"/>
                </a:xfrm>
                <a:prstGeom prst="straightConnector1">
                  <a:avLst/>
                </a:prstGeom>
                <a:noFill/>
                <a:ln cap="flat" cmpd="sng" w="9525">
                  <a:solidFill>
                    <a:srgbClr val="FFFFFF"/>
                  </a:solidFill>
                  <a:prstDash val="solid"/>
                  <a:round/>
                  <a:headEnd len="med" w="med" type="none"/>
                  <a:tailEnd len="med" w="med" type="none"/>
                </a:ln>
              </p:spPr>
            </p:cxnSp>
            <p:sp>
              <p:nvSpPr>
                <p:cNvPr id="564" name="Google Shape;564;p37"/>
                <p:cNvSpPr/>
                <p:nvPr/>
              </p:nvSpPr>
              <p:spPr>
                <a:xfrm>
                  <a:off x="7632585" y="662250"/>
                  <a:ext cx="210600" cy="210600"/>
                </a:xfrm>
                <a:prstGeom prst="rect">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grpSp>
        </p:grpSp>
        <p:sp>
          <p:nvSpPr>
            <p:cNvPr id="565" name="Google Shape;565;p37"/>
            <p:cNvSpPr txBox="1"/>
            <p:nvPr/>
          </p:nvSpPr>
          <p:spPr>
            <a:xfrm>
              <a:off x="161075" y="724800"/>
              <a:ext cx="1030200" cy="288300"/>
            </a:xfrm>
            <a:prstGeom prst="rect">
              <a:avLst/>
            </a:prstGeom>
            <a:noFill/>
            <a:ln>
              <a:noFill/>
            </a:ln>
          </p:spPr>
          <p:txBody>
            <a:bodyPr anchorCtr="0" anchor="ctr" bIns="91425" lIns="91425" spcFirstLastPara="1" rIns="91425" wrap="square" tIns="91425">
              <a:normAutofit fontScale="77500" lnSpcReduction="20000"/>
            </a:bodyPr>
            <a:lstStyle/>
            <a:p>
              <a:pPr indent="0" lvl="0" marL="0" rtl="0" algn="ctr">
                <a:spcBef>
                  <a:spcPts val="0"/>
                </a:spcBef>
                <a:spcAft>
                  <a:spcPts val="0"/>
                </a:spcAft>
                <a:buNone/>
              </a:pPr>
              <a:r>
                <a:rPr lang="es-419" sz="1100">
                  <a:solidFill>
                    <a:srgbClr val="FFFFFF"/>
                  </a:solidFill>
                  <a:latin typeface="Share Tech Mono"/>
                  <a:ea typeface="Share Tech Mono"/>
                  <a:cs typeface="Share Tech Mono"/>
                  <a:sym typeface="Share Tech Mono"/>
                </a:rPr>
                <a:t>Jorge Martínez</a:t>
              </a:r>
              <a:endParaRPr sz="1100">
                <a:solidFill>
                  <a:srgbClr val="FFFFFF"/>
                </a:solidFill>
                <a:latin typeface="Share Tech Mono"/>
                <a:ea typeface="Share Tech Mono"/>
                <a:cs typeface="Share Tech Mono"/>
                <a:sym typeface="Share Tech Mono"/>
              </a:endParaRPr>
            </a:p>
          </p:txBody>
        </p:sp>
        <p:pic>
          <p:nvPicPr>
            <p:cNvPr id="566" name="Google Shape;566;p37"/>
            <p:cNvPicPr preferRelativeResize="0"/>
            <p:nvPr/>
          </p:nvPicPr>
          <p:blipFill rotWithShape="1">
            <a:blip r:embed="rId4">
              <a:alphaModFix/>
            </a:blip>
            <a:srcRect b="29552" l="0" r="0" t="21623"/>
            <a:stretch/>
          </p:blipFill>
          <p:spPr>
            <a:xfrm>
              <a:off x="431301" y="1123204"/>
              <a:ext cx="1053726" cy="1151923"/>
            </a:xfrm>
            <a:prstGeom prst="rect">
              <a:avLst/>
            </a:prstGeom>
            <a:noFill/>
            <a:ln>
              <a:noFill/>
            </a:ln>
          </p:spPr>
        </p:pic>
      </p:grpSp>
      <p:sp>
        <p:nvSpPr>
          <p:cNvPr id="567" name="Google Shape;567;p37"/>
          <p:cNvSpPr txBox="1"/>
          <p:nvPr>
            <p:ph idx="4294967295" type="title"/>
          </p:nvPr>
        </p:nvSpPr>
        <p:spPr>
          <a:xfrm>
            <a:off x="1914917" y="701913"/>
            <a:ext cx="2169600" cy="542100"/>
          </a:xfrm>
          <a:prstGeom prst="rect">
            <a:avLst/>
          </a:prstGeom>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SzPts val="990"/>
              <a:buNone/>
            </a:pPr>
            <a:r>
              <a:rPr lang="es-419" sz="1500"/>
              <a:t>Fechas importantes</a:t>
            </a:r>
            <a:endParaRPr sz="1500"/>
          </a:p>
        </p:txBody>
      </p:sp>
      <p:sp>
        <p:nvSpPr>
          <p:cNvPr id="568" name="Google Shape;568;p37"/>
          <p:cNvSpPr txBox="1"/>
          <p:nvPr>
            <p:ph idx="4294967295" type="subTitle"/>
          </p:nvPr>
        </p:nvSpPr>
        <p:spPr>
          <a:xfrm>
            <a:off x="1914908" y="1244135"/>
            <a:ext cx="2169600" cy="711300"/>
          </a:xfrm>
          <a:prstGeom prst="rect">
            <a:avLst/>
          </a:prstGeom>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419" sz="1000"/>
              <a:t>Lanzamiento: Septiembre 2011</a:t>
            </a:r>
            <a:endParaRPr sz="1000"/>
          </a:p>
          <a:p>
            <a:pPr indent="0" lvl="0" marL="0" rtl="0" algn="ctr">
              <a:spcBef>
                <a:spcPts val="0"/>
              </a:spcBef>
              <a:spcAft>
                <a:spcPts val="0"/>
              </a:spcAft>
              <a:buNone/>
            </a:pPr>
            <a:r>
              <a:rPr lang="es-419" sz="1000"/>
              <a:t>Versión: 23.3.32 lanzada en Diciembre 2023</a:t>
            </a:r>
            <a:endParaRPr sz="1000"/>
          </a:p>
        </p:txBody>
      </p:sp>
      <p:sp>
        <p:nvSpPr>
          <p:cNvPr id="569" name="Google Shape;569;p37"/>
          <p:cNvSpPr txBox="1"/>
          <p:nvPr>
            <p:ph idx="4294967295" type="title"/>
          </p:nvPr>
        </p:nvSpPr>
        <p:spPr>
          <a:xfrm>
            <a:off x="4238133" y="701925"/>
            <a:ext cx="1862400" cy="542100"/>
          </a:xfrm>
          <a:prstGeom prst="rect">
            <a:avLst/>
          </a:prstGeom>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SzPts val="990"/>
              <a:buNone/>
            </a:pPr>
            <a:r>
              <a:rPr lang="es-419" sz="1500"/>
              <a:t>Tipo de modelo</a:t>
            </a:r>
            <a:endParaRPr sz="1500"/>
          </a:p>
        </p:txBody>
      </p:sp>
      <p:sp>
        <p:nvSpPr>
          <p:cNvPr id="570" name="Google Shape;570;p37"/>
          <p:cNvSpPr txBox="1"/>
          <p:nvPr>
            <p:ph idx="4294967295" type="subTitle"/>
          </p:nvPr>
        </p:nvSpPr>
        <p:spPr>
          <a:xfrm>
            <a:off x="4238126" y="1244138"/>
            <a:ext cx="1862400" cy="711300"/>
          </a:xfrm>
          <a:prstGeom prst="rect">
            <a:avLst/>
          </a:prstGeom>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1200"/>
              </a:spcAft>
              <a:buNone/>
            </a:pPr>
            <a:r>
              <a:rPr lang="es-419"/>
              <a:t>NoSQL</a:t>
            </a:r>
            <a:endParaRPr/>
          </a:p>
        </p:txBody>
      </p:sp>
      <p:sp>
        <p:nvSpPr>
          <p:cNvPr id="571" name="Google Shape;571;p37"/>
          <p:cNvSpPr txBox="1"/>
          <p:nvPr>
            <p:ph idx="4294967295" type="title"/>
          </p:nvPr>
        </p:nvSpPr>
        <p:spPr>
          <a:xfrm>
            <a:off x="6254134" y="701925"/>
            <a:ext cx="2445300" cy="542100"/>
          </a:xfrm>
          <a:prstGeom prst="rect">
            <a:avLst/>
          </a:prstGeom>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SzPts val="990"/>
              <a:buNone/>
            </a:pPr>
            <a:r>
              <a:rPr lang="es-419" sz="1500"/>
              <a:t>Lenguaje de consulta propietario</a:t>
            </a:r>
            <a:endParaRPr sz="1500"/>
          </a:p>
        </p:txBody>
      </p:sp>
      <p:sp>
        <p:nvSpPr>
          <p:cNvPr id="572" name="Google Shape;572;p37"/>
          <p:cNvSpPr txBox="1"/>
          <p:nvPr>
            <p:ph idx="4294967295" type="subTitle"/>
          </p:nvPr>
        </p:nvSpPr>
        <p:spPr>
          <a:xfrm>
            <a:off x="6254125" y="1244138"/>
            <a:ext cx="2445300" cy="711300"/>
          </a:xfrm>
          <a:prstGeom prst="rect">
            <a:avLst/>
          </a:prstGeom>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1200"/>
              </a:spcAft>
              <a:buNone/>
            </a:pPr>
            <a:r>
              <a:rPr lang="es-419"/>
              <a:t>SQL</a:t>
            </a:r>
            <a:endParaRPr/>
          </a:p>
        </p:txBody>
      </p:sp>
      <p:sp>
        <p:nvSpPr>
          <p:cNvPr id="573" name="Google Shape;573;p37"/>
          <p:cNvSpPr txBox="1"/>
          <p:nvPr>
            <p:ph idx="4294967295" type="title"/>
          </p:nvPr>
        </p:nvSpPr>
        <p:spPr>
          <a:xfrm>
            <a:off x="5702179" y="2099150"/>
            <a:ext cx="2169600" cy="542100"/>
          </a:xfrm>
          <a:prstGeom prst="rect">
            <a:avLst/>
          </a:prstGeom>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SzPts val="990"/>
              <a:buNone/>
            </a:pPr>
            <a:r>
              <a:rPr lang="es-419" sz="1500"/>
              <a:t>Almacenamiento de datos</a:t>
            </a:r>
            <a:endParaRPr sz="1500"/>
          </a:p>
        </p:txBody>
      </p:sp>
      <p:sp>
        <p:nvSpPr>
          <p:cNvPr id="574" name="Google Shape;574;p37"/>
          <p:cNvSpPr txBox="1"/>
          <p:nvPr>
            <p:ph idx="4294967295" type="subTitle"/>
          </p:nvPr>
        </p:nvSpPr>
        <p:spPr>
          <a:xfrm>
            <a:off x="5702171" y="2641373"/>
            <a:ext cx="2169600" cy="711300"/>
          </a:xfrm>
          <a:prstGeom prst="rect">
            <a:avLst/>
          </a:prstGeom>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1200"/>
              </a:spcAft>
              <a:buNone/>
            </a:pPr>
            <a:r>
              <a:rPr lang="es-419"/>
              <a:t>T</a:t>
            </a:r>
            <a:r>
              <a:rPr lang="es-419"/>
              <a:t>ablas o como pares clave-valor</a:t>
            </a:r>
            <a:endParaRPr/>
          </a:p>
        </p:txBody>
      </p:sp>
      <p:sp>
        <p:nvSpPr>
          <p:cNvPr id="575" name="Google Shape;575;p37"/>
          <p:cNvSpPr txBox="1"/>
          <p:nvPr>
            <p:ph idx="4294967295" type="title"/>
          </p:nvPr>
        </p:nvSpPr>
        <p:spPr>
          <a:xfrm>
            <a:off x="2283250" y="2099150"/>
            <a:ext cx="2912100" cy="542100"/>
          </a:xfrm>
          <a:prstGeom prst="rect">
            <a:avLst/>
          </a:prstGeom>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SzPts val="990"/>
              <a:buNone/>
            </a:pPr>
            <a:r>
              <a:rPr lang="es-419" sz="1500"/>
              <a:t>Módulo para optimizar consultas</a:t>
            </a:r>
            <a:endParaRPr sz="1500"/>
          </a:p>
        </p:txBody>
      </p:sp>
      <p:sp>
        <p:nvSpPr>
          <p:cNvPr id="576" name="Google Shape;576;p37"/>
          <p:cNvSpPr txBox="1"/>
          <p:nvPr>
            <p:ph idx="4294967295" type="subTitle"/>
          </p:nvPr>
        </p:nvSpPr>
        <p:spPr>
          <a:xfrm>
            <a:off x="2283239" y="2641374"/>
            <a:ext cx="2912100" cy="711300"/>
          </a:xfrm>
          <a:prstGeom prst="rect">
            <a:avLst/>
          </a:prstGeom>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1200"/>
              </a:spcAft>
              <a:buNone/>
            </a:pPr>
            <a:r>
              <a:rPr lang="es-419" sz="1000"/>
              <a:t>Si. Se puede usar </a:t>
            </a:r>
            <a:r>
              <a:rPr lang="es-419" sz="1000"/>
              <a:t>PrepareRequest prepReq = new PrepareRequest().setStatement(query);</a:t>
            </a:r>
            <a:endParaRPr sz="1000"/>
          </a:p>
        </p:txBody>
      </p:sp>
      <p:sp>
        <p:nvSpPr>
          <p:cNvPr id="577" name="Google Shape;577;p37"/>
          <p:cNvSpPr txBox="1"/>
          <p:nvPr>
            <p:ph idx="4294967295" type="title"/>
          </p:nvPr>
        </p:nvSpPr>
        <p:spPr>
          <a:xfrm>
            <a:off x="662604" y="3496313"/>
            <a:ext cx="2169600" cy="542100"/>
          </a:xfrm>
          <a:prstGeom prst="rect">
            <a:avLst/>
          </a:prstGeom>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SzPts val="990"/>
              <a:buNone/>
            </a:pPr>
            <a:r>
              <a:rPr lang="es-419" sz="1500"/>
              <a:t>Soporta consultas SQL</a:t>
            </a:r>
            <a:endParaRPr sz="1500"/>
          </a:p>
        </p:txBody>
      </p:sp>
      <p:sp>
        <p:nvSpPr>
          <p:cNvPr id="578" name="Google Shape;578;p37"/>
          <p:cNvSpPr txBox="1"/>
          <p:nvPr>
            <p:ph idx="4294967295" type="subTitle"/>
          </p:nvPr>
        </p:nvSpPr>
        <p:spPr>
          <a:xfrm>
            <a:off x="662596" y="4038535"/>
            <a:ext cx="2169600" cy="711300"/>
          </a:xfrm>
          <a:prstGeom prst="rect">
            <a:avLst/>
          </a:prstGeom>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1200"/>
              </a:spcAft>
              <a:buNone/>
            </a:pPr>
            <a:r>
              <a:rPr lang="es-419"/>
              <a:t>Si. Provee una interfaz parecida a SQL</a:t>
            </a:r>
            <a:endParaRPr/>
          </a:p>
        </p:txBody>
      </p:sp>
      <p:sp>
        <p:nvSpPr>
          <p:cNvPr id="579" name="Google Shape;579;p37"/>
          <p:cNvSpPr txBox="1"/>
          <p:nvPr>
            <p:ph idx="4294967295" type="title"/>
          </p:nvPr>
        </p:nvSpPr>
        <p:spPr>
          <a:xfrm>
            <a:off x="3120422" y="3496375"/>
            <a:ext cx="2691900" cy="542100"/>
          </a:xfrm>
          <a:prstGeom prst="rect">
            <a:avLst/>
          </a:prstGeom>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SzPts val="990"/>
              <a:buNone/>
            </a:pPr>
            <a:r>
              <a:rPr lang="es-419" sz="1500"/>
              <a:t>Soporta transacciones ACID</a:t>
            </a:r>
            <a:endParaRPr sz="1500"/>
          </a:p>
        </p:txBody>
      </p:sp>
      <p:sp>
        <p:nvSpPr>
          <p:cNvPr id="580" name="Google Shape;580;p37"/>
          <p:cNvSpPr txBox="1"/>
          <p:nvPr>
            <p:ph idx="4294967295" type="subTitle"/>
          </p:nvPr>
        </p:nvSpPr>
        <p:spPr>
          <a:xfrm>
            <a:off x="3120412" y="4038593"/>
            <a:ext cx="2691900" cy="711300"/>
          </a:xfrm>
          <a:prstGeom prst="rect">
            <a:avLst/>
          </a:prstGeom>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1200"/>
              </a:spcAft>
              <a:buNone/>
            </a:pPr>
            <a:r>
              <a:rPr lang="es-419" sz="1000"/>
              <a:t>Si. Las transacciones que proporciona son compatibles con ACID. Sin embargo las transacciones deben estar en el mismo fragmento</a:t>
            </a:r>
            <a:endParaRPr sz="1000"/>
          </a:p>
        </p:txBody>
      </p:sp>
      <p:sp>
        <p:nvSpPr>
          <p:cNvPr id="581" name="Google Shape;581;p37"/>
          <p:cNvSpPr txBox="1"/>
          <p:nvPr>
            <p:ph idx="4294967295" type="title"/>
          </p:nvPr>
        </p:nvSpPr>
        <p:spPr>
          <a:xfrm>
            <a:off x="6100534" y="3496375"/>
            <a:ext cx="2380800" cy="542100"/>
          </a:xfrm>
          <a:prstGeom prst="rect">
            <a:avLst/>
          </a:prstGeom>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SzPts val="990"/>
              <a:buNone/>
            </a:pPr>
            <a:r>
              <a:rPr lang="es-419" sz="1500"/>
              <a:t>Application Killer</a:t>
            </a:r>
            <a:endParaRPr sz="1500"/>
          </a:p>
        </p:txBody>
      </p:sp>
      <p:sp>
        <p:nvSpPr>
          <p:cNvPr id="582" name="Google Shape;582;p37"/>
          <p:cNvSpPr txBox="1"/>
          <p:nvPr>
            <p:ph idx="4294967295" type="subTitle"/>
          </p:nvPr>
        </p:nvSpPr>
        <p:spPr>
          <a:xfrm>
            <a:off x="6100525" y="4038588"/>
            <a:ext cx="2380800" cy="711300"/>
          </a:xfrm>
          <a:prstGeom prst="rect">
            <a:avLst/>
          </a:prstGeom>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1200"/>
              </a:spcAft>
              <a:buNone/>
            </a:pPr>
            <a:r>
              <a:rPr lang="es-419" sz="1000"/>
              <a:t>Tesco. Minorista número uno de Europa para el comercio electrónico, catálogo de productos y otras aplicaciones</a:t>
            </a:r>
            <a:endParaRPr sz="10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6" name="Shape 586"/>
        <p:cNvGrpSpPr/>
        <p:nvPr/>
      </p:nvGrpSpPr>
      <p:grpSpPr>
        <a:xfrm>
          <a:off x="0" y="0"/>
          <a:ext cx="0" cy="0"/>
          <a:chOff x="0" y="0"/>
          <a:chExt cx="0" cy="0"/>
        </a:xfrm>
      </p:grpSpPr>
      <p:sp>
        <p:nvSpPr>
          <p:cNvPr id="587" name="Google Shape;587;p38"/>
          <p:cNvSpPr txBox="1"/>
          <p:nvPr>
            <p:ph type="title"/>
          </p:nvPr>
        </p:nvSpPr>
        <p:spPr>
          <a:xfrm>
            <a:off x="1266725" y="169650"/>
            <a:ext cx="5958600" cy="373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sz="1600"/>
              <a:t>DymanoDB https://aws.amazon.com/es/dynamodb/</a:t>
            </a:r>
            <a:endParaRPr sz="1600"/>
          </a:p>
        </p:txBody>
      </p:sp>
      <p:grpSp>
        <p:nvGrpSpPr>
          <p:cNvPr id="588" name="Google Shape;588;p38"/>
          <p:cNvGrpSpPr/>
          <p:nvPr/>
        </p:nvGrpSpPr>
        <p:grpSpPr>
          <a:xfrm>
            <a:off x="379925" y="169650"/>
            <a:ext cx="886800" cy="373800"/>
            <a:chOff x="719450" y="537450"/>
            <a:chExt cx="886800" cy="373800"/>
          </a:xfrm>
        </p:grpSpPr>
        <p:sp>
          <p:nvSpPr>
            <p:cNvPr id="589" name="Google Shape;589;p38"/>
            <p:cNvSpPr/>
            <p:nvPr/>
          </p:nvSpPr>
          <p:spPr>
            <a:xfrm>
              <a:off x="719450" y="537450"/>
              <a:ext cx="886800" cy="373800"/>
            </a:xfrm>
            <a:prstGeom prst="roundRect">
              <a:avLst>
                <a:gd fmla="val 0" name="adj"/>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90" name="Google Shape;590;p38"/>
            <p:cNvPicPr preferRelativeResize="0"/>
            <p:nvPr/>
          </p:nvPicPr>
          <p:blipFill>
            <a:blip r:embed="rId3">
              <a:alphaModFix/>
            </a:blip>
            <a:stretch>
              <a:fillRect/>
            </a:stretch>
          </p:blipFill>
          <p:spPr>
            <a:xfrm>
              <a:off x="794962" y="574025"/>
              <a:ext cx="735800" cy="300675"/>
            </a:xfrm>
            <a:prstGeom prst="rect">
              <a:avLst/>
            </a:prstGeom>
            <a:noFill/>
            <a:ln>
              <a:noFill/>
            </a:ln>
          </p:spPr>
        </p:pic>
      </p:grpSp>
      <p:pic>
        <p:nvPicPr>
          <p:cNvPr id="591" name="Google Shape;591;p38"/>
          <p:cNvPicPr preferRelativeResize="0"/>
          <p:nvPr/>
        </p:nvPicPr>
        <p:blipFill>
          <a:blip r:embed="rId4">
            <a:alphaModFix/>
          </a:blip>
          <a:stretch>
            <a:fillRect/>
          </a:stretch>
        </p:blipFill>
        <p:spPr>
          <a:xfrm>
            <a:off x="9180925" y="218199"/>
            <a:ext cx="8220126" cy="4707125"/>
          </a:xfrm>
          <a:prstGeom prst="rect">
            <a:avLst/>
          </a:prstGeom>
          <a:noFill/>
          <a:ln>
            <a:noFill/>
          </a:ln>
        </p:spPr>
      </p:pic>
      <p:sp>
        <p:nvSpPr>
          <p:cNvPr id="592" name="Google Shape;592;p3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419"/>
              <a:t>‹#›</a:t>
            </a:fld>
            <a:endParaRPr/>
          </a:p>
        </p:txBody>
      </p:sp>
      <p:grpSp>
        <p:nvGrpSpPr>
          <p:cNvPr id="593" name="Google Shape;593;p38"/>
          <p:cNvGrpSpPr/>
          <p:nvPr/>
        </p:nvGrpSpPr>
        <p:grpSpPr>
          <a:xfrm>
            <a:off x="139894" y="701925"/>
            <a:ext cx="1636539" cy="1643738"/>
            <a:chOff x="5416998" y="537468"/>
            <a:chExt cx="3011112" cy="2307000"/>
          </a:xfrm>
        </p:grpSpPr>
        <p:sp>
          <p:nvSpPr>
            <p:cNvPr id="594" name="Google Shape;594;p38"/>
            <p:cNvSpPr/>
            <p:nvPr/>
          </p:nvSpPr>
          <p:spPr>
            <a:xfrm>
              <a:off x="5416998" y="537468"/>
              <a:ext cx="3011100" cy="2307000"/>
            </a:xfrm>
            <a:prstGeom prst="rect">
              <a:avLst/>
            </a:prstGeom>
            <a:solidFill>
              <a:srgbClr val="2F3B42"/>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595" name="Google Shape;595;p38"/>
            <p:cNvSpPr/>
            <p:nvPr/>
          </p:nvSpPr>
          <p:spPr>
            <a:xfrm>
              <a:off x="5417010" y="537469"/>
              <a:ext cx="3011100" cy="507600"/>
            </a:xfrm>
            <a:prstGeom prst="rect">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grpSp>
          <p:nvGrpSpPr>
            <p:cNvPr id="596" name="Google Shape;596;p38"/>
            <p:cNvGrpSpPr/>
            <p:nvPr/>
          </p:nvGrpSpPr>
          <p:grpSpPr>
            <a:xfrm>
              <a:off x="7338381" y="690654"/>
              <a:ext cx="884791" cy="153801"/>
              <a:chOff x="7087900" y="662250"/>
              <a:chExt cx="1211711" cy="210600"/>
            </a:xfrm>
          </p:grpSpPr>
          <p:grpSp>
            <p:nvGrpSpPr>
              <p:cNvPr id="597" name="Google Shape;597;p38"/>
              <p:cNvGrpSpPr/>
              <p:nvPr/>
            </p:nvGrpSpPr>
            <p:grpSpPr>
              <a:xfrm>
                <a:off x="8089070" y="662280"/>
                <a:ext cx="210541" cy="210541"/>
                <a:chOff x="8737850" y="715475"/>
                <a:chExt cx="457200" cy="457200"/>
              </a:xfrm>
            </p:grpSpPr>
            <p:cxnSp>
              <p:nvCxnSpPr>
                <p:cNvPr id="598" name="Google Shape;598;p38"/>
                <p:cNvCxnSpPr/>
                <p:nvPr/>
              </p:nvCxnSpPr>
              <p:spPr>
                <a:xfrm>
                  <a:off x="8737850" y="715475"/>
                  <a:ext cx="457200" cy="457200"/>
                </a:xfrm>
                <a:prstGeom prst="straightConnector1">
                  <a:avLst/>
                </a:prstGeom>
                <a:noFill/>
                <a:ln cap="flat" cmpd="sng" w="9525">
                  <a:solidFill>
                    <a:srgbClr val="FFFFFF"/>
                  </a:solidFill>
                  <a:prstDash val="solid"/>
                  <a:round/>
                  <a:headEnd len="med" w="med" type="none"/>
                  <a:tailEnd len="med" w="med" type="none"/>
                </a:ln>
              </p:spPr>
            </p:cxnSp>
            <p:cxnSp>
              <p:nvCxnSpPr>
                <p:cNvPr id="599" name="Google Shape;599;p38"/>
                <p:cNvCxnSpPr/>
                <p:nvPr/>
              </p:nvCxnSpPr>
              <p:spPr>
                <a:xfrm flipH="1">
                  <a:off x="8737850" y="715475"/>
                  <a:ext cx="457200" cy="457200"/>
                </a:xfrm>
                <a:prstGeom prst="straightConnector1">
                  <a:avLst/>
                </a:prstGeom>
                <a:noFill/>
                <a:ln cap="flat" cmpd="sng" w="9525">
                  <a:solidFill>
                    <a:srgbClr val="FFFFFF"/>
                  </a:solidFill>
                  <a:prstDash val="solid"/>
                  <a:round/>
                  <a:headEnd len="med" w="med" type="none"/>
                  <a:tailEnd len="med" w="med" type="none"/>
                </a:ln>
              </p:spPr>
            </p:cxnSp>
          </p:grpSp>
          <p:cxnSp>
            <p:nvCxnSpPr>
              <p:cNvPr id="600" name="Google Shape;600;p38"/>
              <p:cNvCxnSpPr/>
              <p:nvPr/>
            </p:nvCxnSpPr>
            <p:spPr>
              <a:xfrm>
                <a:off x="7087900" y="767550"/>
                <a:ext cx="298800" cy="0"/>
              </a:xfrm>
              <a:prstGeom prst="straightConnector1">
                <a:avLst/>
              </a:prstGeom>
              <a:noFill/>
              <a:ln cap="flat" cmpd="sng" w="9525">
                <a:solidFill>
                  <a:srgbClr val="FFFFFF"/>
                </a:solidFill>
                <a:prstDash val="solid"/>
                <a:round/>
                <a:headEnd len="med" w="med" type="none"/>
                <a:tailEnd len="med" w="med" type="none"/>
              </a:ln>
            </p:spPr>
          </p:cxnSp>
          <p:sp>
            <p:nvSpPr>
              <p:cNvPr id="601" name="Google Shape;601;p38"/>
              <p:cNvSpPr/>
              <p:nvPr/>
            </p:nvSpPr>
            <p:spPr>
              <a:xfrm>
                <a:off x="7632585" y="662250"/>
                <a:ext cx="210600" cy="210600"/>
              </a:xfrm>
              <a:prstGeom prst="rect">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grpSp>
      </p:grpSp>
      <p:sp>
        <p:nvSpPr>
          <p:cNvPr id="602" name="Google Shape;602;p38"/>
          <p:cNvSpPr txBox="1"/>
          <p:nvPr/>
        </p:nvSpPr>
        <p:spPr>
          <a:xfrm>
            <a:off x="161075" y="724800"/>
            <a:ext cx="1030200" cy="288300"/>
          </a:xfrm>
          <a:prstGeom prst="rect">
            <a:avLst/>
          </a:prstGeom>
          <a:noFill/>
          <a:ln>
            <a:noFill/>
          </a:ln>
        </p:spPr>
        <p:txBody>
          <a:bodyPr anchorCtr="0" anchor="ctr" bIns="91425" lIns="91425" spcFirstLastPara="1" rIns="91425" wrap="square" tIns="91425">
            <a:normAutofit fontScale="77500" lnSpcReduction="20000"/>
          </a:bodyPr>
          <a:lstStyle/>
          <a:p>
            <a:pPr indent="0" lvl="0" marL="0" rtl="0" algn="ctr">
              <a:spcBef>
                <a:spcPts val="0"/>
              </a:spcBef>
              <a:spcAft>
                <a:spcPts val="0"/>
              </a:spcAft>
              <a:buNone/>
            </a:pPr>
            <a:r>
              <a:rPr lang="es-419" sz="1100">
                <a:solidFill>
                  <a:srgbClr val="FFFFFF"/>
                </a:solidFill>
                <a:latin typeface="Share Tech Mono"/>
                <a:ea typeface="Share Tech Mono"/>
                <a:cs typeface="Share Tech Mono"/>
                <a:sym typeface="Share Tech Mono"/>
              </a:rPr>
              <a:t>Luis Quiñones</a:t>
            </a:r>
            <a:endParaRPr sz="1100">
              <a:solidFill>
                <a:srgbClr val="FFFFFF"/>
              </a:solidFill>
              <a:latin typeface="Share Tech Mono"/>
              <a:ea typeface="Share Tech Mono"/>
              <a:cs typeface="Share Tech Mono"/>
              <a:sym typeface="Share Tech Mono"/>
            </a:endParaRPr>
          </a:p>
        </p:txBody>
      </p:sp>
      <p:pic>
        <p:nvPicPr>
          <p:cNvPr id="603" name="Google Shape;603;p38"/>
          <p:cNvPicPr preferRelativeResize="0"/>
          <p:nvPr/>
        </p:nvPicPr>
        <p:blipFill rotWithShape="1">
          <a:blip r:embed="rId5">
            <a:alphaModFix/>
          </a:blip>
          <a:srcRect b="13005" l="7740" r="0" t="0"/>
          <a:stretch/>
        </p:blipFill>
        <p:spPr>
          <a:xfrm>
            <a:off x="443064" y="1136082"/>
            <a:ext cx="1030198" cy="1095521"/>
          </a:xfrm>
          <a:prstGeom prst="rect">
            <a:avLst/>
          </a:prstGeom>
          <a:noFill/>
          <a:ln>
            <a:noFill/>
          </a:ln>
        </p:spPr>
      </p:pic>
      <p:sp>
        <p:nvSpPr>
          <p:cNvPr id="604" name="Google Shape;604;p3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419"/>
              <a:t>‹#›</a:t>
            </a:fld>
            <a:endParaRPr/>
          </a:p>
        </p:txBody>
      </p:sp>
      <p:sp>
        <p:nvSpPr>
          <p:cNvPr id="605" name="Google Shape;605;p38"/>
          <p:cNvSpPr txBox="1"/>
          <p:nvPr>
            <p:ph idx="4294967295" type="title"/>
          </p:nvPr>
        </p:nvSpPr>
        <p:spPr>
          <a:xfrm>
            <a:off x="1914917" y="701913"/>
            <a:ext cx="2169600" cy="542100"/>
          </a:xfrm>
          <a:prstGeom prst="rect">
            <a:avLst/>
          </a:prstGeom>
          <a:ln cap="flat" cmpd="sng" w="9525">
            <a:solidFill>
              <a:srgbClr val="D61D1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SzPts val="990"/>
              <a:buNone/>
            </a:pPr>
            <a:r>
              <a:rPr lang="es-419" sz="1500"/>
              <a:t>Fechas importantes</a:t>
            </a:r>
            <a:endParaRPr sz="1500"/>
          </a:p>
        </p:txBody>
      </p:sp>
      <p:sp>
        <p:nvSpPr>
          <p:cNvPr id="606" name="Google Shape;606;p38"/>
          <p:cNvSpPr txBox="1"/>
          <p:nvPr>
            <p:ph idx="4294967295" type="subTitle"/>
          </p:nvPr>
        </p:nvSpPr>
        <p:spPr>
          <a:xfrm>
            <a:off x="1914908" y="1244135"/>
            <a:ext cx="2169600" cy="711300"/>
          </a:xfrm>
          <a:prstGeom prst="rect">
            <a:avLst/>
          </a:prstGeom>
          <a:ln cap="flat" cmpd="sng" w="9525">
            <a:solidFill>
              <a:srgbClr val="D61D1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419" sz="1000"/>
              <a:t>Lanzamiento: 18 enero 2012</a:t>
            </a:r>
            <a:endParaRPr sz="1000"/>
          </a:p>
          <a:p>
            <a:pPr indent="0" lvl="0" marL="0" rtl="0" algn="ctr">
              <a:spcBef>
                <a:spcPts val="0"/>
              </a:spcBef>
              <a:spcAft>
                <a:spcPts val="0"/>
              </a:spcAft>
              <a:buNone/>
            </a:pPr>
            <a:r>
              <a:rPr lang="es-419" sz="1000"/>
              <a:t>Versión: 3.12.0 Enero</a:t>
            </a:r>
            <a:endParaRPr sz="1000"/>
          </a:p>
          <a:p>
            <a:pPr indent="0" lvl="0" marL="0" rtl="0" algn="ctr">
              <a:spcBef>
                <a:spcPts val="0"/>
              </a:spcBef>
              <a:spcAft>
                <a:spcPts val="0"/>
              </a:spcAft>
              <a:buNone/>
            </a:pPr>
            <a:r>
              <a:rPr lang="es-419" sz="1000"/>
              <a:t>2024</a:t>
            </a:r>
            <a:endParaRPr sz="1000"/>
          </a:p>
        </p:txBody>
      </p:sp>
      <p:sp>
        <p:nvSpPr>
          <p:cNvPr id="607" name="Google Shape;607;p38"/>
          <p:cNvSpPr txBox="1"/>
          <p:nvPr>
            <p:ph idx="4294967295" type="title"/>
          </p:nvPr>
        </p:nvSpPr>
        <p:spPr>
          <a:xfrm>
            <a:off x="4238133" y="701925"/>
            <a:ext cx="1862400" cy="542100"/>
          </a:xfrm>
          <a:prstGeom prst="rect">
            <a:avLst/>
          </a:prstGeom>
          <a:ln cap="flat" cmpd="sng" w="9525">
            <a:solidFill>
              <a:srgbClr val="D61D1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SzPts val="990"/>
              <a:buNone/>
            </a:pPr>
            <a:r>
              <a:rPr lang="es-419" sz="1500"/>
              <a:t>Tipo de modelo</a:t>
            </a:r>
            <a:endParaRPr sz="1500"/>
          </a:p>
        </p:txBody>
      </p:sp>
      <p:sp>
        <p:nvSpPr>
          <p:cNvPr id="608" name="Google Shape;608;p38"/>
          <p:cNvSpPr txBox="1"/>
          <p:nvPr>
            <p:ph idx="4294967295" type="title"/>
          </p:nvPr>
        </p:nvSpPr>
        <p:spPr>
          <a:xfrm>
            <a:off x="6254134" y="701925"/>
            <a:ext cx="2445300" cy="542100"/>
          </a:xfrm>
          <a:prstGeom prst="rect">
            <a:avLst/>
          </a:prstGeom>
          <a:ln cap="flat" cmpd="sng" w="9525">
            <a:solidFill>
              <a:srgbClr val="D61D1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SzPts val="990"/>
              <a:buNone/>
            </a:pPr>
            <a:r>
              <a:rPr lang="es-419" sz="1500"/>
              <a:t>Lenguaje de consulta propietario</a:t>
            </a:r>
            <a:endParaRPr sz="1500"/>
          </a:p>
        </p:txBody>
      </p:sp>
      <p:sp>
        <p:nvSpPr>
          <p:cNvPr id="609" name="Google Shape;609;p38"/>
          <p:cNvSpPr txBox="1"/>
          <p:nvPr>
            <p:ph idx="4294967295" type="subTitle"/>
          </p:nvPr>
        </p:nvSpPr>
        <p:spPr>
          <a:xfrm>
            <a:off x="6254125" y="1244138"/>
            <a:ext cx="2445300" cy="711300"/>
          </a:xfrm>
          <a:prstGeom prst="rect">
            <a:avLst/>
          </a:prstGeom>
          <a:ln cap="flat" cmpd="sng" w="9525">
            <a:solidFill>
              <a:srgbClr val="D61D1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1200"/>
              </a:spcAft>
              <a:buNone/>
            </a:pPr>
            <a:r>
              <a:rPr lang="es-419"/>
              <a:t>PartiQL compatible con SQL</a:t>
            </a:r>
            <a:endParaRPr/>
          </a:p>
        </p:txBody>
      </p:sp>
      <p:sp>
        <p:nvSpPr>
          <p:cNvPr id="610" name="Google Shape;610;p38"/>
          <p:cNvSpPr txBox="1"/>
          <p:nvPr>
            <p:ph idx="4294967295" type="title"/>
          </p:nvPr>
        </p:nvSpPr>
        <p:spPr>
          <a:xfrm>
            <a:off x="5702179" y="2099150"/>
            <a:ext cx="2169600" cy="542100"/>
          </a:xfrm>
          <a:prstGeom prst="rect">
            <a:avLst/>
          </a:prstGeom>
          <a:solidFill>
            <a:srgbClr val="000000">
              <a:alpha val="0"/>
            </a:srgbClr>
          </a:solidFill>
          <a:ln cap="flat" cmpd="sng" w="9525">
            <a:solidFill>
              <a:srgbClr val="D61D1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SzPts val="990"/>
              <a:buNone/>
            </a:pPr>
            <a:r>
              <a:rPr lang="es-419" sz="1500"/>
              <a:t>Almacenamiento de datos</a:t>
            </a:r>
            <a:endParaRPr sz="1500"/>
          </a:p>
        </p:txBody>
      </p:sp>
      <p:sp>
        <p:nvSpPr>
          <p:cNvPr id="611" name="Google Shape;611;p38"/>
          <p:cNvSpPr txBox="1"/>
          <p:nvPr>
            <p:ph idx="4294967295" type="subTitle"/>
          </p:nvPr>
        </p:nvSpPr>
        <p:spPr>
          <a:xfrm>
            <a:off x="5702171" y="2641373"/>
            <a:ext cx="2169600" cy="711300"/>
          </a:xfrm>
          <a:prstGeom prst="rect">
            <a:avLst/>
          </a:prstGeom>
          <a:ln cap="flat" cmpd="sng" w="9525">
            <a:solidFill>
              <a:srgbClr val="D61D1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1200"/>
              </a:spcAft>
              <a:buNone/>
            </a:pPr>
            <a:r>
              <a:rPr lang="es-419"/>
              <a:t>En Tablas o como pares clave-valor</a:t>
            </a:r>
            <a:endParaRPr/>
          </a:p>
        </p:txBody>
      </p:sp>
      <p:sp>
        <p:nvSpPr>
          <p:cNvPr id="612" name="Google Shape;612;p38"/>
          <p:cNvSpPr txBox="1"/>
          <p:nvPr>
            <p:ph idx="4294967295" type="title"/>
          </p:nvPr>
        </p:nvSpPr>
        <p:spPr>
          <a:xfrm>
            <a:off x="2283250" y="2099150"/>
            <a:ext cx="2912100" cy="542100"/>
          </a:xfrm>
          <a:prstGeom prst="rect">
            <a:avLst/>
          </a:prstGeom>
          <a:ln cap="flat" cmpd="sng" w="9525">
            <a:solidFill>
              <a:srgbClr val="D61D1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SzPts val="990"/>
              <a:buNone/>
            </a:pPr>
            <a:r>
              <a:rPr lang="es-419" sz="1500"/>
              <a:t>Módulo para optimizar consultas</a:t>
            </a:r>
            <a:endParaRPr sz="1500"/>
          </a:p>
        </p:txBody>
      </p:sp>
      <p:sp>
        <p:nvSpPr>
          <p:cNvPr id="613" name="Google Shape;613;p38"/>
          <p:cNvSpPr txBox="1"/>
          <p:nvPr>
            <p:ph idx="4294967295" type="subTitle"/>
          </p:nvPr>
        </p:nvSpPr>
        <p:spPr>
          <a:xfrm>
            <a:off x="2283239" y="2641374"/>
            <a:ext cx="2912100" cy="711300"/>
          </a:xfrm>
          <a:prstGeom prst="rect">
            <a:avLst/>
          </a:prstGeom>
          <a:ln cap="flat" cmpd="sng" w="9525">
            <a:solidFill>
              <a:srgbClr val="D61D1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419" sz="1000"/>
              <a:t>No cuenta con un módulo específico para </a:t>
            </a:r>
            <a:endParaRPr sz="1000"/>
          </a:p>
          <a:p>
            <a:pPr indent="0" lvl="0" marL="0" rtl="0" algn="ctr">
              <a:spcBef>
                <a:spcPts val="1200"/>
              </a:spcBef>
              <a:spcAft>
                <a:spcPts val="1200"/>
              </a:spcAft>
              <a:buNone/>
            </a:pPr>
            <a:r>
              <a:rPr lang="es-419" sz="1000"/>
              <a:t>optimizar consultas</a:t>
            </a:r>
            <a:endParaRPr sz="1000"/>
          </a:p>
        </p:txBody>
      </p:sp>
      <p:sp>
        <p:nvSpPr>
          <p:cNvPr id="614" name="Google Shape;614;p38"/>
          <p:cNvSpPr txBox="1"/>
          <p:nvPr>
            <p:ph idx="4294967295" type="title"/>
          </p:nvPr>
        </p:nvSpPr>
        <p:spPr>
          <a:xfrm>
            <a:off x="662604" y="3496313"/>
            <a:ext cx="2169600" cy="542100"/>
          </a:xfrm>
          <a:prstGeom prst="rect">
            <a:avLst/>
          </a:prstGeom>
          <a:ln cap="flat" cmpd="sng" w="9525">
            <a:solidFill>
              <a:srgbClr val="D61D1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SzPts val="990"/>
              <a:buNone/>
            </a:pPr>
            <a:r>
              <a:rPr lang="es-419" sz="1500"/>
              <a:t>Soporta consultas SQL</a:t>
            </a:r>
            <a:endParaRPr sz="1500"/>
          </a:p>
        </p:txBody>
      </p:sp>
      <p:sp>
        <p:nvSpPr>
          <p:cNvPr id="615" name="Google Shape;615;p38"/>
          <p:cNvSpPr txBox="1"/>
          <p:nvPr>
            <p:ph idx="4294967295" type="subTitle"/>
          </p:nvPr>
        </p:nvSpPr>
        <p:spPr>
          <a:xfrm>
            <a:off x="662596" y="4038535"/>
            <a:ext cx="2169600" cy="711300"/>
          </a:xfrm>
          <a:prstGeom prst="rect">
            <a:avLst/>
          </a:prstGeom>
          <a:ln cap="flat" cmpd="sng" w="9525">
            <a:solidFill>
              <a:srgbClr val="D61D1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1200"/>
              </a:spcAft>
              <a:buNone/>
            </a:pPr>
            <a:r>
              <a:rPr lang="es-419"/>
              <a:t>Si. su lenguaje de consultas es compatible con SQL</a:t>
            </a:r>
            <a:endParaRPr/>
          </a:p>
        </p:txBody>
      </p:sp>
      <p:sp>
        <p:nvSpPr>
          <p:cNvPr id="616" name="Google Shape;616;p38"/>
          <p:cNvSpPr txBox="1"/>
          <p:nvPr>
            <p:ph idx="4294967295" type="title"/>
          </p:nvPr>
        </p:nvSpPr>
        <p:spPr>
          <a:xfrm>
            <a:off x="3120422" y="3496375"/>
            <a:ext cx="2691900" cy="542100"/>
          </a:xfrm>
          <a:prstGeom prst="rect">
            <a:avLst/>
          </a:prstGeom>
          <a:ln cap="flat" cmpd="sng" w="9525">
            <a:solidFill>
              <a:srgbClr val="D61D1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SzPts val="990"/>
              <a:buNone/>
            </a:pPr>
            <a:r>
              <a:rPr lang="es-419" sz="1500"/>
              <a:t>Soporta transacciones ACID</a:t>
            </a:r>
            <a:endParaRPr sz="1500"/>
          </a:p>
        </p:txBody>
      </p:sp>
      <p:sp>
        <p:nvSpPr>
          <p:cNvPr id="617" name="Google Shape;617;p38"/>
          <p:cNvSpPr txBox="1"/>
          <p:nvPr>
            <p:ph idx="4294967295" type="subTitle"/>
          </p:nvPr>
        </p:nvSpPr>
        <p:spPr>
          <a:xfrm>
            <a:off x="3120412" y="4038593"/>
            <a:ext cx="2691900" cy="711300"/>
          </a:xfrm>
          <a:prstGeom prst="rect">
            <a:avLst/>
          </a:prstGeom>
          <a:ln cap="flat" cmpd="sng" w="9525">
            <a:solidFill>
              <a:srgbClr val="D61D1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1200"/>
              </a:spcAft>
              <a:buNone/>
            </a:pPr>
            <a:r>
              <a:rPr lang="es-419" sz="1000"/>
              <a:t>Si es compatible con transacciones ACID a </a:t>
            </a:r>
            <a:r>
              <a:rPr lang="es-419" sz="1000"/>
              <a:t>través</a:t>
            </a:r>
            <a:r>
              <a:rPr lang="es-419" sz="1000"/>
              <a:t> de un API de lectura y escritura </a:t>
            </a:r>
            <a:r>
              <a:rPr lang="es-419" sz="1000"/>
              <a:t>transaccional</a:t>
            </a:r>
            <a:r>
              <a:rPr lang="es-419" sz="1000"/>
              <a:t>.</a:t>
            </a:r>
            <a:endParaRPr sz="1000"/>
          </a:p>
        </p:txBody>
      </p:sp>
      <p:sp>
        <p:nvSpPr>
          <p:cNvPr id="618" name="Google Shape;618;p38"/>
          <p:cNvSpPr txBox="1"/>
          <p:nvPr>
            <p:ph idx="4294967295" type="title"/>
          </p:nvPr>
        </p:nvSpPr>
        <p:spPr>
          <a:xfrm>
            <a:off x="6100534" y="3496375"/>
            <a:ext cx="2380800" cy="542100"/>
          </a:xfrm>
          <a:prstGeom prst="rect">
            <a:avLst/>
          </a:prstGeom>
          <a:ln cap="flat" cmpd="sng" w="9525">
            <a:solidFill>
              <a:srgbClr val="D61D1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SzPts val="990"/>
              <a:buNone/>
            </a:pPr>
            <a:r>
              <a:rPr lang="es-419" sz="1500"/>
              <a:t>Application Killer</a:t>
            </a:r>
            <a:endParaRPr sz="1500"/>
          </a:p>
        </p:txBody>
      </p:sp>
      <p:sp>
        <p:nvSpPr>
          <p:cNvPr id="619" name="Google Shape;619;p38"/>
          <p:cNvSpPr txBox="1"/>
          <p:nvPr>
            <p:ph idx="4294967295" type="subTitle"/>
          </p:nvPr>
        </p:nvSpPr>
        <p:spPr>
          <a:xfrm>
            <a:off x="6100525" y="4038588"/>
            <a:ext cx="2380800" cy="711300"/>
          </a:xfrm>
          <a:prstGeom prst="rect">
            <a:avLst/>
          </a:prstGeom>
          <a:ln cap="flat" cmpd="sng" w="9525">
            <a:solidFill>
              <a:srgbClr val="D61D1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1200"/>
              </a:spcAft>
              <a:buNone/>
            </a:pPr>
            <a:r>
              <a:rPr lang="es-419" sz="1000"/>
              <a:t>Amazon en la </a:t>
            </a:r>
            <a:r>
              <a:rPr lang="es-419" sz="1000"/>
              <a:t>mayoría</a:t>
            </a:r>
            <a:r>
              <a:rPr lang="es-419" sz="1000"/>
              <a:t> de sus servicios tiene una </a:t>
            </a:r>
            <a:r>
              <a:rPr lang="es-419" sz="1000"/>
              <a:t>implementación</a:t>
            </a:r>
            <a:r>
              <a:rPr lang="es-419" sz="1000"/>
              <a:t> de esta.</a:t>
            </a:r>
            <a:endParaRPr sz="1000"/>
          </a:p>
        </p:txBody>
      </p:sp>
      <p:sp>
        <p:nvSpPr>
          <p:cNvPr id="620" name="Google Shape;620;p38"/>
          <p:cNvSpPr txBox="1"/>
          <p:nvPr>
            <p:ph idx="4294967295" type="subTitle"/>
          </p:nvPr>
        </p:nvSpPr>
        <p:spPr>
          <a:xfrm>
            <a:off x="4238126" y="1244138"/>
            <a:ext cx="1862400" cy="711300"/>
          </a:xfrm>
          <a:prstGeom prst="rect">
            <a:avLst/>
          </a:prstGeom>
          <a:ln cap="flat" cmpd="sng" w="9525">
            <a:solidFill>
              <a:srgbClr val="D61D1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1200"/>
              </a:spcAft>
              <a:buNone/>
            </a:pPr>
            <a:r>
              <a:rPr lang="es-419"/>
              <a:t>NoSQL</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4" name="Shape 624"/>
        <p:cNvGrpSpPr/>
        <p:nvPr/>
      </p:nvGrpSpPr>
      <p:grpSpPr>
        <a:xfrm>
          <a:off x="0" y="0"/>
          <a:ext cx="0" cy="0"/>
          <a:chOff x="0" y="0"/>
          <a:chExt cx="0" cy="0"/>
        </a:xfrm>
      </p:grpSpPr>
      <p:sp>
        <p:nvSpPr>
          <p:cNvPr id="625" name="Google Shape;625;p39"/>
          <p:cNvSpPr txBox="1"/>
          <p:nvPr>
            <p:ph type="title"/>
          </p:nvPr>
        </p:nvSpPr>
        <p:spPr>
          <a:xfrm>
            <a:off x="1266725" y="169650"/>
            <a:ext cx="5958600" cy="373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sz="1600"/>
              <a:t>MongoDB https://www.mongodb.com/try/download/community</a:t>
            </a:r>
            <a:endParaRPr sz="1600"/>
          </a:p>
        </p:txBody>
      </p:sp>
      <p:grpSp>
        <p:nvGrpSpPr>
          <p:cNvPr id="626" name="Google Shape;626;p39"/>
          <p:cNvGrpSpPr/>
          <p:nvPr/>
        </p:nvGrpSpPr>
        <p:grpSpPr>
          <a:xfrm>
            <a:off x="379925" y="169650"/>
            <a:ext cx="886800" cy="373800"/>
            <a:chOff x="719450" y="537450"/>
            <a:chExt cx="886800" cy="373800"/>
          </a:xfrm>
        </p:grpSpPr>
        <p:sp>
          <p:nvSpPr>
            <p:cNvPr id="627" name="Google Shape;627;p39"/>
            <p:cNvSpPr/>
            <p:nvPr/>
          </p:nvSpPr>
          <p:spPr>
            <a:xfrm>
              <a:off x="719450" y="537450"/>
              <a:ext cx="886800" cy="373800"/>
            </a:xfrm>
            <a:prstGeom prst="roundRect">
              <a:avLst>
                <a:gd fmla="val 0" name="adj"/>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28" name="Google Shape;628;p39"/>
            <p:cNvPicPr preferRelativeResize="0"/>
            <p:nvPr/>
          </p:nvPicPr>
          <p:blipFill>
            <a:blip r:embed="rId3">
              <a:alphaModFix/>
            </a:blip>
            <a:stretch>
              <a:fillRect/>
            </a:stretch>
          </p:blipFill>
          <p:spPr>
            <a:xfrm>
              <a:off x="794962" y="574025"/>
              <a:ext cx="735800" cy="300675"/>
            </a:xfrm>
            <a:prstGeom prst="rect">
              <a:avLst/>
            </a:prstGeom>
            <a:noFill/>
            <a:ln>
              <a:noFill/>
            </a:ln>
          </p:spPr>
        </p:pic>
      </p:grpSp>
      <p:pic>
        <p:nvPicPr>
          <p:cNvPr id="629" name="Google Shape;629;p39"/>
          <p:cNvPicPr preferRelativeResize="0"/>
          <p:nvPr/>
        </p:nvPicPr>
        <p:blipFill>
          <a:blip r:embed="rId4">
            <a:alphaModFix/>
          </a:blip>
          <a:stretch>
            <a:fillRect/>
          </a:stretch>
        </p:blipFill>
        <p:spPr>
          <a:xfrm>
            <a:off x="9180925" y="218199"/>
            <a:ext cx="8220126" cy="4707125"/>
          </a:xfrm>
          <a:prstGeom prst="rect">
            <a:avLst/>
          </a:prstGeom>
          <a:noFill/>
          <a:ln>
            <a:noFill/>
          </a:ln>
        </p:spPr>
      </p:pic>
      <p:sp>
        <p:nvSpPr>
          <p:cNvPr id="630" name="Google Shape;630;p3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419"/>
              <a:t>‹#›</a:t>
            </a:fld>
            <a:endParaRPr/>
          </a:p>
        </p:txBody>
      </p:sp>
      <p:grpSp>
        <p:nvGrpSpPr>
          <p:cNvPr id="631" name="Google Shape;631;p39"/>
          <p:cNvGrpSpPr/>
          <p:nvPr/>
        </p:nvGrpSpPr>
        <p:grpSpPr>
          <a:xfrm>
            <a:off x="139894" y="701925"/>
            <a:ext cx="1636539" cy="1643738"/>
            <a:chOff x="5416998" y="537468"/>
            <a:chExt cx="3011112" cy="2307000"/>
          </a:xfrm>
        </p:grpSpPr>
        <p:sp>
          <p:nvSpPr>
            <p:cNvPr id="632" name="Google Shape;632;p39"/>
            <p:cNvSpPr/>
            <p:nvPr/>
          </p:nvSpPr>
          <p:spPr>
            <a:xfrm>
              <a:off x="5416998" y="537468"/>
              <a:ext cx="3011100" cy="2307000"/>
            </a:xfrm>
            <a:prstGeom prst="rect">
              <a:avLst/>
            </a:prstGeom>
            <a:solidFill>
              <a:srgbClr val="2F3B42"/>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633" name="Google Shape;633;p39"/>
            <p:cNvSpPr/>
            <p:nvPr/>
          </p:nvSpPr>
          <p:spPr>
            <a:xfrm>
              <a:off x="5417010" y="537469"/>
              <a:ext cx="3011100" cy="507600"/>
            </a:xfrm>
            <a:prstGeom prst="rect">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grpSp>
          <p:nvGrpSpPr>
            <p:cNvPr id="634" name="Google Shape;634;p39"/>
            <p:cNvGrpSpPr/>
            <p:nvPr/>
          </p:nvGrpSpPr>
          <p:grpSpPr>
            <a:xfrm>
              <a:off x="7338381" y="690654"/>
              <a:ext cx="884791" cy="153801"/>
              <a:chOff x="7087900" y="662250"/>
              <a:chExt cx="1211711" cy="210600"/>
            </a:xfrm>
          </p:grpSpPr>
          <p:grpSp>
            <p:nvGrpSpPr>
              <p:cNvPr id="635" name="Google Shape;635;p39"/>
              <p:cNvGrpSpPr/>
              <p:nvPr/>
            </p:nvGrpSpPr>
            <p:grpSpPr>
              <a:xfrm>
                <a:off x="8089070" y="662280"/>
                <a:ext cx="210541" cy="210541"/>
                <a:chOff x="8737850" y="715475"/>
                <a:chExt cx="457200" cy="457200"/>
              </a:xfrm>
            </p:grpSpPr>
            <p:cxnSp>
              <p:nvCxnSpPr>
                <p:cNvPr id="636" name="Google Shape;636;p39"/>
                <p:cNvCxnSpPr/>
                <p:nvPr/>
              </p:nvCxnSpPr>
              <p:spPr>
                <a:xfrm>
                  <a:off x="8737850" y="715475"/>
                  <a:ext cx="457200" cy="457200"/>
                </a:xfrm>
                <a:prstGeom prst="straightConnector1">
                  <a:avLst/>
                </a:prstGeom>
                <a:noFill/>
                <a:ln cap="flat" cmpd="sng" w="9525">
                  <a:solidFill>
                    <a:srgbClr val="FFFFFF"/>
                  </a:solidFill>
                  <a:prstDash val="solid"/>
                  <a:round/>
                  <a:headEnd len="med" w="med" type="none"/>
                  <a:tailEnd len="med" w="med" type="none"/>
                </a:ln>
              </p:spPr>
            </p:cxnSp>
            <p:cxnSp>
              <p:nvCxnSpPr>
                <p:cNvPr id="637" name="Google Shape;637;p39"/>
                <p:cNvCxnSpPr/>
                <p:nvPr/>
              </p:nvCxnSpPr>
              <p:spPr>
                <a:xfrm flipH="1">
                  <a:off x="8737850" y="715475"/>
                  <a:ext cx="457200" cy="457200"/>
                </a:xfrm>
                <a:prstGeom prst="straightConnector1">
                  <a:avLst/>
                </a:prstGeom>
                <a:noFill/>
                <a:ln cap="flat" cmpd="sng" w="9525">
                  <a:solidFill>
                    <a:srgbClr val="FFFFFF"/>
                  </a:solidFill>
                  <a:prstDash val="solid"/>
                  <a:round/>
                  <a:headEnd len="med" w="med" type="none"/>
                  <a:tailEnd len="med" w="med" type="none"/>
                </a:ln>
              </p:spPr>
            </p:cxnSp>
          </p:grpSp>
          <p:cxnSp>
            <p:nvCxnSpPr>
              <p:cNvPr id="638" name="Google Shape;638;p39"/>
              <p:cNvCxnSpPr/>
              <p:nvPr/>
            </p:nvCxnSpPr>
            <p:spPr>
              <a:xfrm>
                <a:off x="7087900" y="767550"/>
                <a:ext cx="298800" cy="0"/>
              </a:xfrm>
              <a:prstGeom prst="straightConnector1">
                <a:avLst/>
              </a:prstGeom>
              <a:noFill/>
              <a:ln cap="flat" cmpd="sng" w="9525">
                <a:solidFill>
                  <a:srgbClr val="FFFFFF"/>
                </a:solidFill>
                <a:prstDash val="solid"/>
                <a:round/>
                <a:headEnd len="med" w="med" type="none"/>
                <a:tailEnd len="med" w="med" type="none"/>
              </a:ln>
            </p:spPr>
          </p:cxnSp>
          <p:sp>
            <p:nvSpPr>
              <p:cNvPr id="639" name="Google Shape;639;p39"/>
              <p:cNvSpPr/>
              <p:nvPr/>
            </p:nvSpPr>
            <p:spPr>
              <a:xfrm>
                <a:off x="7632585" y="662250"/>
                <a:ext cx="210600" cy="210600"/>
              </a:xfrm>
              <a:prstGeom prst="rect">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grpSp>
      </p:grpSp>
      <p:sp>
        <p:nvSpPr>
          <p:cNvPr id="640" name="Google Shape;640;p39"/>
          <p:cNvSpPr txBox="1"/>
          <p:nvPr/>
        </p:nvSpPr>
        <p:spPr>
          <a:xfrm>
            <a:off x="161075" y="724800"/>
            <a:ext cx="1030200" cy="288300"/>
          </a:xfrm>
          <a:prstGeom prst="rect">
            <a:avLst/>
          </a:prstGeom>
          <a:noFill/>
          <a:ln>
            <a:noFill/>
          </a:ln>
        </p:spPr>
        <p:txBody>
          <a:bodyPr anchorCtr="0" anchor="ctr" bIns="91425" lIns="91425" spcFirstLastPara="1" rIns="91425" wrap="square" tIns="91425">
            <a:normAutofit fontScale="77500" lnSpcReduction="20000"/>
          </a:bodyPr>
          <a:lstStyle/>
          <a:p>
            <a:pPr indent="0" lvl="0" marL="0" rtl="0" algn="ctr">
              <a:spcBef>
                <a:spcPts val="0"/>
              </a:spcBef>
              <a:spcAft>
                <a:spcPts val="0"/>
              </a:spcAft>
              <a:buNone/>
            </a:pPr>
            <a:r>
              <a:rPr lang="es-419" sz="1100">
                <a:solidFill>
                  <a:srgbClr val="FFFFFF"/>
                </a:solidFill>
                <a:latin typeface="Share Tech Mono"/>
                <a:ea typeface="Share Tech Mono"/>
                <a:cs typeface="Share Tech Mono"/>
                <a:sym typeface="Share Tech Mono"/>
              </a:rPr>
              <a:t>Luis Quiñones</a:t>
            </a:r>
            <a:endParaRPr sz="1100">
              <a:solidFill>
                <a:srgbClr val="FFFFFF"/>
              </a:solidFill>
              <a:latin typeface="Share Tech Mono"/>
              <a:ea typeface="Share Tech Mono"/>
              <a:cs typeface="Share Tech Mono"/>
              <a:sym typeface="Share Tech Mono"/>
            </a:endParaRPr>
          </a:p>
        </p:txBody>
      </p:sp>
      <p:pic>
        <p:nvPicPr>
          <p:cNvPr id="641" name="Google Shape;641;p39"/>
          <p:cNvPicPr preferRelativeResize="0"/>
          <p:nvPr/>
        </p:nvPicPr>
        <p:blipFill rotWithShape="1">
          <a:blip r:embed="rId5">
            <a:alphaModFix/>
          </a:blip>
          <a:srcRect b="13005" l="7740" r="0" t="0"/>
          <a:stretch/>
        </p:blipFill>
        <p:spPr>
          <a:xfrm>
            <a:off x="443064" y="1136082"/>
            <a:ext cx="1030198" cy="1095521"/>
          </a:xfrm>
          <a:prstGeom prst="rect">
            <a:avLst/>
          </a:prstGeom>
          <a:noFill/>
          <a:ln>
            <a:noFill/>
          </a:ln>
        </p:spPr>
      </p:pic>
      <p:sp>
        <p:nvSpPr>
          <p:cNvPr id="642" name="Google Shape;642;p3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419"/>
              <a:t>‹#›</a:t>
            </a:fld>
            <a:endParaRPr/>
          </a:p>
        </p:txBody>
      </p:sp>
      <p:sp>
        <p:nvSpPr>
          <p:cNvPr id="643" name="Google Shape;643;p39"/>
          <p:cNvSpPr txBox="1"/>
          <p:nvPr>
            <p:ph idx="4294967295" type="title"/>
          </p:nvPr>
        </p:nvSpPr>
        <p:spPr>
          <a:xfrm>
            <a:off x="1914917" y="701913"/>
            <a:ext cx="2169600" cy="542100"/>
          </a:xfrm>
          <a:prstGeom prst="rect">
            <a:avLst/>
          </a:prstGeom>
          <a:ln cap="flat" cmpd="sng" w="9525">
            <a:solidFill>
              <a:srgbClr val="B5DFB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SzPts val="990"/>
              <a:buNone/>
            </a:pPr>
            <a:r>
              <a:rPr lang="es-419" sz="1500"/>
              <a:t>Fechas importantes</a:t>
            </a:r>
            <a:endParaRPr sz="1500"/>
          </a:p>
        </p:txBody>
      </p:sp>
      <p:sp>
        <p:nvSpPr>
          <p:cNvPr id="644" name="Google Shape;644;p39"/>
          <p:cNvSpPr txBox="1"/>
          <p:nvPr>
            <p:ph idx="4294967295" type="subTitle"/>
          </p:nvPr>
        </p:nvSpPr>
        <p:spPr>
          <a:xfrm>
            <a:off x="1914908" y="1244135"/>
            <a:ext cx="2169600" cy="711300"/>
          </a:xfrm>
          <a:prstGeom prst="rect">
            <a:avLst/>
          </a:prstGeom>
          <a:ln cap="flat" cmpd="sng" w="9525">
            <a:solidFill>
              <a:srgbClr val="B5D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419" sz="1000"/>
              <a:t>Lanzamiento: 18 enero 2007</a:t>
            </a:r>
            <a:endParaRPr sz="1000"/>
          </a:p>
          <a:p>
            <a:pPr indent="0" lvl="0" marL="0" rtl="0" algn="ctr">
              <a:spcBef>
                <a:spcPts val="0"/>
              </a:spcBef>
              <a:spcAft>
                <a:spcPts val="0"/>
              </a:spcAft>
              <a:buNone/>
            </a:pPr>
            <a:r>
              <a:rPr lang="es-419" sz="1000"/>
              <a:t>Versión: </a:t>
            </a:r>
            <a:r>
              <a:rPr lang="es-419" sz="1000"/>
              <a:t>7.0 lanzado en octubre de 2023</a:t>
            </a:r>
            <a:endParaRPr sz="1000"/>
          </a:p>
        </p:txBody>
      </p:sp>
      <p:sp>
        <p:nvSpPr>
          <p:cNvPr id="645" name="Google Shape;645;p39"/>
          <p:cNvSpPr txBox="1"/>
          <p:nvPr>
            <p:ph idx="4294967295" type="title"/>
          </p:nvPr>
        </p:nvSpPr>
        <p:spPr>
          <a:xfrm>
            <a:off x="4238133" y="701925"/>
            <a:ext cx="1862400" cy="542100"/>
          </a:xfrm>
          <a:prstGeom prst="rect">
            <a:avLst/>
          </a:prstGeom>
          <a:ln cap="flat" cmpd="sng" w="9525">
            <a:solidFill>
              <a:srgbClr val="4DB33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SzPts val="990"/>
              <a:buNone/>
            </a:pPr>
            <a:r>
              <a:rPr lang="es-419" sz="1500"/>
              <a:t>Tipo de modelo</a:t>
            </a:r>
            <a:endParaRPr sz="1500"/>
          </a:p>
        </p:txBody>
      </p:sp>
      <p:sp>
        <p:nvSpPr>
          <p:cNvPr id="646" name="Google Shape;646;p39"/>
          <p:cNvSpPr txBox="1"/>
          <p:nvPr>
            <p:ph idx="4294967295" type="title"/>
          </p:nvPr>
        </p:nvSpPr>
        <p:spPr>
          <a:xfrm>
            <a:off x="6254134" y="701925"/>
            <a:ext cx="2445300" cy="542100"/>
          </a:xfrm>
          <a:prstGeom prst="rect">
            <a:avLst/>
          </a:prstGeom>
          <a:ln cap="flat" cmpd="sng" w="9525">
            <a:solidFill>
              <a:srgbClr val="B5DFB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SzPts val="990"/>
              <a:buNone/>
            </a:pPr>
            <a:r>
              <a:rPr lang="es-419" sz="1500"/>
              <a:t>Lenguaje de consulta propietario</a:t>
            </a:r>
            <a:endParaRPr sz="1500"/>
          </a:p>
        </p:txBody>
      </p:sp>
      <p:sp>
        <p:nvSpPr>
          <p:cNvPr id="647" name="Google Shape;647;p39"/>
          <p:cNvSpPr txBox="1"/>
          <p:nvPr>
            <p:ph idx="4294967295" type="subTitle"/>
          </p:nvPr>
        </p:nvSpPr>
        <p:spPr>
          <a:xfrm>
            <a:off x="6254125" y="1244138"/>
            <a:ext cx="2445300" cy="711300"/>
          </a:xfrm>
          <a:prstGeom prst="rect">
            <a:avLst/>
          </a:prstGeom>
          <a:ln cap="flat" cmpd="sng" w="9525">
            <a:solidFill>
              <a:srgbClr val="B5DFB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1200"/>
              </a:spcAft>
              <a:buNone/>
            </a:pPr>
            <a:r>
              <a:rPr lang="es-419"/>
              <a:t>QL </a:t>
            </a:r>
            <a:r>
              <a:rPr lang="es-419"/>
              <a:t>básicamente</a:t>
            </a:r>
            <a:r>
              <a:rPr lang="es-419"/>
              <a:t> JavaScript </a:t>
            </a:r>
            <a:endParaRPr/>
          </a:p>
        </p:txBody>
      </p:sp>
      <p:sp>
        <p:nvSpPr>
          <p:cNvPr id="648" name="Google Shape;648;p39"/>
          <p:cNvSpPr txBox="1"/>
          <p:nvPr>
            <p:ph idx="4294967295" type="title"/>
          </p:nvPr>
        </p:nvSpPr>
        <p:spPr>
          <a:xfrm>
            <a:off x="5702179" y="2099150"/>
            <a:ext cx="2169600" cy="542100"/>
          </a:xfrm>
          <a:prstGeom prst="rect">
            <a:avLst/>
          </a:prstGeom>
          <a:solidFill>
            <a:srgbClr val="000000">
              <a:alpha val="0"/>
            </a:srgbClr>
          </a:solidFill>
          <a:ln cap="flat" cmpd="sng" w="9525">
            <a:solidFill>
              <a:srgbClr val="E8E7D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SzPts val="990"/>
              <a:buNone/>
            </a:pPr>
            <a:r>
              <a:rPr lang="es-419" sz="1500"/>
              <a:t>Almacenamiento de datos</a:t>
            </a:r>
            <a:endParaRPr sz="1500"/>
          </a:p>
        </p:txBody>
      </p:sp>
      <p:sp>
        <p:nvSpPr>
          <p:cNvPr id="649" name="Google Shape;649;p39"/>
          <p:cNvSpPr txBox="1"/>
          <p:nvPr>
            <p:ph idx="4294967295" type="subTitle"/>
          </p:nvPr>
        </p:nvSpPr>
        <p:spPr>
          <a:xfrm>
            <a:off x="5702171" y="2641373"/>
            <a:ext cx="2169600" cy="711300"/>
          </a:xfrm>
          <a:prstGeom prst="rect">
            <a:avLst/>
          </a:prstGeom>
          <a:ln cap="flat" cmpd="sng" w="9525">
            <a:solidFill>
              <a:srgbClr val="E8E7D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1200"/>
              </a:spcAft>
              <a:buNone/>
            </a:pPr>
            <a:r>
              <a:rPr lang="es-419"/>
              <a:t>Colecciones y Documentos</a:t>
            </a:r>
            <a:endParaRPr/>
          </a:p>
        </p:txBody>
      </p:sp>
      <p:sp>
        <p:nvSpPr>
          <p:cNvPr id="650" name="Google Shape;650;p39"/>
          <p:cNvSpPr txBox="1"/>
          <p:nvPr>
            <p:ph idx="4294967295" type="title"/>
          </p:nvPr>
        </p:nvSpPr>
        <p:spPr>
          <a:xfrm>
            <a:off x="2283250" y="2099150"/>
            <a:ext cx="2912100" cy="542100"/>
          </a:xfrm>
          <a:prstGeom prst="rect">
            <a:avLst/>
          </a:prstGeom>
          <a:ln cap="flat" cmpd="sng" w="9525">
            <a:solidFill>
              <a:srgbClr val="E8E7D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SzPts val="990"/>
              <a:buNone/>
            </a:pPr>
            <a:r>
              <a:rPr lang="es-419" sz="1500"/>
              <a:t>Módulo para optimizar consultas</a:t>
            </a:r>
            <a:endParaRPr sz="1500"/>
          </a:p>
        </p:txBody>
      </p:sp>
      <p:sp>
        <p:nvSpPr>
          <p:cNvPr id="651" name="Google Shape;651;p39"/>
          <p:cNvSpPr txBox="1"/>
          <p:nvPr>
            <p:ph idx="4294967295" type="subTitle"/>
          </p:nvPr>
        </p:nvSpPr>
        <p:spPr>
          <a:xfrm>
            <a:off x="2283239" y="2641374"/>
            <a:ext cx="2912100" cy="711300"/>
          </a:xfrm>
          <a:prstGeom prst="rect">
            <a:avLst/>
          </a:prstGeom>
          <a:ln cap="flat" cmpd="sng" w="9525">
            <a:solidFill>
              <a:srgbClr val="E8E7D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1200"/>
              </a:spcAft>
              <a:buNone/>
            </a:pPr>
            <a:r>
              <a:rPr lang="es-419" sz="1000"/>
              <a:t>Se pueden utilizar </a:t>
            </a:r>
            <a:r>
              <a:rPr lang="es-419" sz="1000"/>
              <a:t>índices</a:t>
            </a:r>
            <a:r>
              <a:rPr lang="es-419" sz="1000"/>
              <a:t> para optimizar las consultas </a:t>
            </a:r>
            <a:endParaRPr sz="1000"/>
          </a:p>
        </p:txBody>
      </p:sp>
      <p:sp>
        <p:nvSpPr>
          <p:cNvPr id="652" name="Google Shape;652;p39"/>
          <p:cNvSpPr txBox="1"/>
          <p:nvPr>
            <p:ph idx="4294967295" type="title"/>
          </p:nvPr>
        </p:nvSpPr>
        <p:spPr>
          <a:xfrm>
            <a:off x="662604" y="3496313"/>
            <a:ext cx="2169600" cy="542100"/>
          </a:xfrm>
          <a:prstGeom prst="rect">
            <a:avLst/>
          </a:prstGeom>
          <a:ln cap="flat" cmpd="sng" w="9525">
            <a:solidFill>
              <a:srgbClr val="3FA03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SzPts val="990"/>
              <a:buNone/>
            </a:pPr>
            <a:r>
              <a:rPr lang="es-419" sz="1500"/>
              <a:t>Soporta consultas SQL</a:t>
            </a:r>
            <a:endParaRPr sz="1500"/>
          </a:p>
        </p:txBody>
      </p:sp>
      <p:sp>
        <p:nvSpPr>
          <p:cNvPr id="653" name="Google Shape;653;p39"/>
          <p:cNvSpPr txBox="1"/>
          <p:nvPr>
            <p:ph idx="4294967295" type="subTitle"/>
          </p:nvPr>
        </p:nvSpPr>
        <p:spPr>
          <a:xfrm>
            <a:off x="662596" y="4038535"/>
            <a:ext cx="2169600" cy="711300"/>
          </a:xfrm>
          <a:prstGeom prst="rect">
            <a:avLst/>
          </a:prstGeom>
          <a:ln cap="flat" cmpd="sng" w="9525">
            <a:solidFill>
              <a:srgbClr val="3FA03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1200"/>
              </a:spcAft>
              <a:buNone/>
            </a:pPr>
            <a:r>
              <a:rPr lang="es-419"/>
              <a:t>No</a:t>
            </a:r>
            <a:endParaRPr/>
          </a:p>
        </p:txBody>
      </p:sp>
      <p:sp>
        <p:nvSpPr>
          <p:cNvPr id="654" name="Google Shape;654;p39"/>
          <p:cNvSpPr txBox="1"/>
          <p:nvPr>
            <p:ph idx="4294967295" type="title"/>
          </p:nvPr>
        </p:nvSpPr>
        <p:spPr>
          <a:xfrm>
            <a:off x="3120422" y="3496375"/>
            <a:ext cx="2691900" cy="542100"/>
          </a:xfrm>
          <a:prstGeom prst="rect">
            <a:avLst/>
          </a:prstGeom>
          <a:ln cap="flat" cmpd="sng" w="9525">
            <a:solidFill>
              <a:srgbClr val="B5DFB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SzPts val="990"/>
              <a:buNone/>
            </a:pPr>
            <a:r>
              <a:rPr lang="es-419" sz="1500"/>
              <a:t>Soporta transacciones ACID</a:t>
            </a:r>
            <a:endParaRPr sz="1500"/>
          </a:p>
        </p:txBody>
      </p:sp>
      <p:sp>
        <p:nvSpPr>
          <p:cNvPr id="655" name="Google Shape;655;p39"/>
          <p:cNvSpPr txBox="1"/>
          <p:nvPr>
            <p:ph idx="4294967295" type="subTitle"/>
          </p:nvPr>
        </p:nvSpPr>
        <p:spPr>
          <a:xfrm>
            <a:off x="3120412" y="4038593"/>
            <a:ext cx="2691900" cy="711300"/>
          </a:xfrm>
          <a:prstGeom prst="rect">
            <a:avLst/>
          </a:prstGeom>
          <a:ln cap="flat" cmpd="sng" w="9525">
            <a:solidFill>
              <a:srgbClr val="B5DFB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1200"/>
              </a:spcAft>
              <a:buNone/>
            </a:pPr>
            <a:r>
              <a:rPr lang="es-419" sz="1000"/>
              <a:t>Si es compatible con transacciones ACID.</a:t>
            </a:r>
            <a:endParaRPr sz="1000"/>
          </a:p>
        </p:txBody>
      </p:sp>
      <p:sp>
        <p:nvSpPr>
          <p:cNvPr id="656" name="Google Shape;656;p39"/>
          <p:cNvSpPr txBox="1"/>
          <p:nvPr>
            <p:ph idx="4294967295" type="title"/>
          </p:nvPr>
        </p:nvSpPr>
        <p:spPr>
          <a:xfrm>
            <a:off x="6100534" y="3496375"/>
            <a:ext cx="2380800" cy="542100"/>
          </a:xfrm>
          <a:prstGeom prst="rect">
            <a:avLst/>
          </a:prstGeom>
          <a:ln cap="flat" cmpd="sng" w="9525">
            <a:solidFill>
              <a:srgbClr val="3FA03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SzPts val="990"/>
              <a:buNone/>
            </a:pPr>
            <a:r>
              <a:rPr lang="es-419" sz="1500"/>
              <a:t>Application Killer</a:t>
            </a:r>
            <a:endParaRPr sz="1500"/>
          </a:p>
        </p:txBody>
      </p:sp>
      <p:sp>
        <p:nvSpPr>
          <p:cNvPr id="657" name="Google Shape;657;p39"/>
          <p:cNvSpPr txBox="1"/>
          <p:nvPr>
            <p:ph idx="4294967295" type="subTitle"/>
          </p:nvPr>
        </p:nvSpPr>
        <p:spPr>
          <a:xfrm>
            <a:off x="6100525" y="4038588"/>
            <a:ext cx="2380800" cy="711300"/>
          </a:xfrm>
          <a:prstGeom prst="rect">
            <a:avLst/>
          </a:prstGeom>
          <a:ln cap="flat" cmpd="sng" w="9525">
            <a:solidFill>
              <a:srgbClr val="3FA03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p>
          <a:p>
            <a:pPr indent="0" lvl="0" marL="0" rtl="0" algn="ctr">
              <a:spcBef>
                <a:spcPts val="1200"/>
              </a:spcBef>
              <a:spcAft>
                <a:spcPts val="0"/>
              </a:spcAft>
              <a:buNone/>
            </a:pPr>
            <a:r>
              <a:rPr lang="es-419" sz="1000"/>
              <a:t>The Weather Channel</a:t>
            </a:r>
            <a:endParaRPr sz="1000"/>
          </a:p>
          <a:p>
            <a:pPr indent="0" lvl="0" marL="0" rtl="0" algn="ctr">
              <a:spcBef>
                <a:spcPts val="1200"/>
              </a:spcBef>
              <a:spcAft>
                <a:spcPts val="0"/>
              </a:spcAft>
              <a:buNone/>
            </a:pPr>
            <a:r>
              <a:rPr lang="es-419" sz="1000"/>
              <a:t>en aplicaciones </a:t>
            </a:r>
            <a:r>
              <a:rPr lang="es-419" sz="1000"/>
              <a:t>móviles.</a:t>
            </a:r>
            <a:endParaRPr sz="1000"/>
          </a:p>
          <a:p>
            <a:pPr indent="0" lvl="0" marL="0" rtl="0" algn="ctr">
              <a:spcBef>
                <a:spcPts val="1200"/>
              </a:spcBef>
              <a:spcAft>
                <a:spcPts val="1200"/>
              </a:spcAft>
              <a:buNone/>
            </a:pPr>
            <a:r>
              <a:t/>
            </a:r>
            <a:endParaRPr sz="1000"/>
          </a:p>
        </p:txBody>
      </p:sp>
      <p:sp>
        <p:nvSpPr>
          <p:cNvPr id="658" name="Google Shape;658;p39"/>
          <p:cNvSpPr txBox="1"/>
          <p:nvPr>
            <p:ph idx="4294967295" type="subTitle"/>
          </p:nvPr>
        </p:nvSpPr>
        <p:spPr>
          <a:xfrm>
            <a:off x="4238126" y="1244138"/>
            <a:ext cx="1862400" cy="711300"/>
          </a:xfrm>
          <a:prstGeom prst="rect">
            <a:avLst/>
          </a:prstGeom>
          <a:ln cap="flat" cmpd="sng" w="9525">
            <a:solidFill>
              <a:srgbClr val="4DB33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1200"/>
              </a:spcAft>
              <a:buNone/>
            </a:pPr>
            <a:r>
              <a:rPr lang="es-419"/>
              <a:t>NoSQL</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22"/>
          <p:cNvSpPr txBox="1"/>
          <p:nvPr/>
        </p:nvSpPr>
        <p:spPr>
          <a:xfrm>
            <a:off x="555700" y="581550"/>
            <a:ext cx="8090100" cy="43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latin typeface="Share Tech Mono"/>
              <a:ea typeface="Share Tech Mono"/>
              <a:cs typeface="Share Tech Mono"/>
              <a:sym typeface="Share Tech Mono"/>
            </a:endParaRPr>
          </a:p>
          <a:p>
            <a:pPr indent="0" lvl="0" marL="0" rtl="0" algn="ctr">
              <a:spcBef>
                <a:spcPts val="0"/>
              </a:spcBef>
              <a:spcAft>
                <a:spcPts val="0"/>
              </a:spcAft>
              <a:buNone/>
            </a:pPr>
            <a:r>
              <a:rPr lang="es-419" sz="3900">
                <a:solidFill>
                  <a:schemeClr val="dk1"/>
                </a:solidFill>
                <a:latin typeface="Share Tech Mono"/>
                <a:ea typeface="Share Tech Mono"/>
                <a:cs typeface="Share Tech Mono"/>
                <a:sym typeface="Share Tech Mono"/>
              </a:rPr>
              <a:t>AGENDA DEL DÍA</a:t>
            </a:r>
            <a:endParaRPr sz="7100"/>
          </a:p>
          <a:p>
            <a:pPr indent="0" lvl="0" marL="0" rtl="0" algn="l">
              <a:spcBef>
                <a:spcPts val="0"/>
              </a:spcBef>
              <a:spcAft>
                <a:spcPts val="0"/>
              </a:spcAft>
              <a:buNone/>
            </a:pPr>
            <a:r>
              <a:t/>
            </a:r>
            <a:endParaRPr sz="1200">
              <a:solidFill>
                <a:schemeClr val="dk1"/>
              </a:solidFill>
              <a:latin typeface="Share Tech Mono"/>
              <a:ea typeface="Share Tech Mono"/>
              <a:cs typeface="Share Tech Mono"/>
              <a:sym typeface="Share Tech Mono"/>
            </a:endParaRPr>
          </a:p>
          <a:p>
            <a:pPr indent="0" lvl="0" marL="0" rtl="0" algn="l">
              <a:spcBef>
                <a:spcPts val="0"/>
              </a:spcBef>
              <a:spcAft>
                <a:spcPts val="0"/>
              </a:spcAft>
              <a:buNone/>
            </a:pPr>
            <a:r>
              <a:rPr lang="es-419" sz="3300">
                <a:solidFill>
                  <a:schemeClr val="lt2"/>
                </a:solidFill>
                <a:latin typeface="Share Tech Mono"/>
                <a:ea typeface="Share Tech Mono"/>
                <a:cs typeface="Share Tech Mono"/>
                <a:sym typeface="Share Tech Mono"/>
              </a:rPr>
              <a:t>⋗ </a:t>
            </a:r>
            <a:r>
              <a:rPr lang="es-419" sz="2300">
                <a:solidFill>
                  <a:schemeClr val="dk1"/>
                </a:solidFill>
                <a:latin typeface="Share Tech Mono"/>
                <a:ea typeface="Share Tech Mono"/>
                <a:cs typeface="Share Tech Mono"/>
                <a:sym typeface="Share Tech Mono"/>
              </a:rPr>
              <a:t>Objetivo(s)</a:t>
            </a:r>
            <a:endParaRPr sz="3300">
              <a:solidFill>
                <a:schemeClr val="lt2"/>
              </a:solidFill>
              <a:latin typeface="Share Tech Mono"/>
              <a:ea typeface="Share Tech Mono"/>
              <a:cs typeface="Share Tech Mono"/>
              <a:sym typeface="Share Tech Mono"/>
            </a:endParaRPr>
          </a:p>
          <a:p>
            <a:pPr indent="0" lvl="0" marL="0" rtl="0" algn="l">
              <a:spcBef>
                <a:spcPts val="0"/>
              </a:spcBef>
              <a:spcAft>
                <a:spcPts val="0"/>
              </a:spcAft>
              <a:buNone/>
            </a:pPr>
            <a:r>
              <a:rPr lang="es-419" sz="3300">
                <a:solidFill>
                  <a:schemeClr val="lt2"/>
                </a:solidFill>
                <a:latin typeface="Share Tech Mono"/>
                <a:ea typeface="Share Tech Mono"/>
                <a:cs typeface="Share Tech Mono"/>
                <a:sym typeface="Share Tech Mono"/>
              </a:rPr>
              <a:t>⋗ </a:t>
            </a:r>
            <a:r>
              <a:rPr lang="es-419" sz="2300">
                <a:solidFill>
                  <a:schemeClr val="dk1"/>
                </a:solidFill>
                <a:latin typeface="Share Tech Mono"/>
                <a:ea typeface="Share Tech Mono"/>
                <a:cs typeface="Share Tech Mono"/>
                <a:sym typeface="Share Tech Mono"/>
              </a:rPr>
              <a:t>Introducción</a:t>
            </a:r>
            <a:endParaRPr sz="2300">
              <a:solidFill>
                <a:schemeClr val="dk1"/>
              </a:solidFill>
              <a:latin typeface="Share Tech Mono"/>
              <a:ea typeface="Share Tech Mono"/>
              <a:cs typeface="Share Tech Mono"/>
              <a:sym typeface="Share Tech Mono"/>
            </a:endParaRPr>
          </a:p>
          <a:p>
            <a:pPr indent="0" lvl="0" marL="0" rtl="0" algn="l">
              <a:spcBef>
                <a:spcPts val="0"/>
              </a:spcBef>
              <a:spcAft>
                <a:spcPts val="0"/>
              </a:spcAft>
              <a:buNone/>
            </a:pPr>
            <a:r>
              <a:rPr lang="es-419" sz="3300">
                <a:solidFill>
                  <a:schemeClr val="lt2"/>
                </a:solidFill>
                <a:latin typeface="Share Tech Mono"/>
                <a:ea typeface="Share Tech Mono"/>
                <a:cs typeface="Share Tech Mono"/>
                <a:sym typeface="Share Tech Mono"/>
              </a:rPr>
              <a:t>⋗ </a:t>
            </a:r>
            <a:r>
              <a:rPr lang="es-419" sz="2300">
                <a:solidFill>
                  <a:schemeClr val="dk1"/>
                </a:solidFill>
                <a:latin typeface="Share Tech Mono"/>
                <a:ea typeface="Share Tech Mono"/>
                <a:cs typeface="Share Tech Mono"/>
                <a:sym typeface="Share Tech Mono"/>
              </a:rPr>
              <a:t>Herramientas NoSQL/SQL</a:t>
            </a:r>
            <a:endParaRPr sz="2300">
              <a:solidFill>
                <a:schemeClr val="dk1"/>
              </a:solidFill>
              <a:latin typeface="Share Tech Mono"/>
              <a:ea typeface="Share Tech Mono"/>
              <a:cs typeface="Share Tech Mono"/>
              <a:sym typeface="Share Tech Mono"/>
            </a:endParaRPr>
          </a:p>
          <a:p>
            <a:pPr indent="0" lvl="0" marL="0" rtl="0" algn="l">
              <a:spcBef>
                <a:spcPts val="0"/>
              </a:spcBef>
              <a:spcAft>
                <a:spcPts val="0"/>
              </a:spcAft>
              <a:buNone/>
            </a:pPr>
            <a:r>
              <a:rPr lang="es-419" sz="3300">
                <a:solidFill>
                  <a:schemeClr val="lt2"/>
                </a:solidFill>
                <a:latin typeface="Share Tech Mono"/>
                <a:ea typeface="Share Tech Mono"/>
                <a:cs typeface="Share Tech Mono"/>
                <a:sym typeface="Share Tech Mono"/>
              </a:rPr>
              <a:t>⋗ </a:t>
            </a:r>
            <a:r>
              <a:rPr lang="es-419" sz="2300">
                <a:solidFill>
                  <a:schemeClr val="dk1"/>
                </a:solidFill>
                <a:latin typeface="Share Tech Mono"/>
                <a:ea typeface="Share Tech Mono"/>
                <a:cs typeface="Share Tech Mono"/>
                <a:sym typeface="Share Tech Mono"/>
              </a:rPr>
              <a:t>Tabla comparativa</a:t>
            </a:r>
            <a:endParaRPr sz="2300">
              <a:solidFill>
                <a:schemeClr val="dk1"/>
              </a:solidFill>
              <a:latin typeface="Share Tech Mono"/>
              <a:ea typeface="Share Tech Mono"/>
              <a:cs typeface="Share Tech Mono"/>
              <a:sym typeface="Share Tech Mono"/>
            </a:endParaRPr>
          </a:p>
          <a:p>
            <a:pPr indent="0" lvl="0" marL="0" rtl="0" algn="l">
              <a:spcBef>
                <a:spcPts val="0"/>
              </a:spcBef>
              <a:spcAft>
                <a:spcPts val="0"/>
              </a:spcAft>
              <a:buNone/>
            </a:pPr>
            <a:r>
              <a:rPr lang="es-419" sz="3300">
                <a:solidFill>
                  <a:schemeClr val="lt2"/>
                </a:solidFill>
                <a:latin typeface="Share Tech Mono"/>
                <a:ea typeface="Share Tech Mono"/>
                <a:cs typeface="Share Tech Mono"/>
                <a:sym typeface="Share Tech Mono"/>
              </a:rPr>
              <a:t>⋗ </a:t>
            </a:r>
            <a:r>
              <a:rPr lang="es-419" sz="2300">
                <a:solidFill>
                  <a:schemeClr val="dk1"/>
                </a:solidFill>
                <a:latin typeface="Share Tech Mono"/>
                <a:ea typeface="Share Tech Mono"/>
                <a:cs typeface="Share Tech Mono"/>
                <a:sym typeface="Share Tech Mono"/>
              </a:rPr>
              <a:t>Línea de tiempo Herramientas NoSQL</a:t>
            </a:r>
            <a:endParaRPr sz="2300">
              <a:solidFill>
                <a:schemeClr val="dk1"/>
              </a:solidFill>
              <a:latin typeface="Share Tech Mono"/>
              <a:ea typeface="Share Tech Mono"/>
              <a:cs typeface="Share Tech Mono"/>
              <a:sym typeface="Share Tech Mono"/>
            </a:endParaRPr>
          </a:p>
          <a:p>
            <a:pPr indent="0" lvl="0" marL="0" rtl="0" algn="l">
              <a:spcBef>
                <a:spcPts val="0"/>
              </a:spcBef>
              <a:spcAft>
                <a:spcPts val="0"/>
              </a:spcAft>
              <a:buNone/>
            </a:pPr>
            <a:r>
              <a:t/>
            </a:r>
            <a:endParaRPr sz="2300">
              <a:solidFill>
                <a:schemeClr val="dk1"/>
              </a:solidFill>
              <a:latin typeface="Share Tech Mono"/>
              <a:ea typeface="Share Tech Mono"/>
              <a:cs typeface="Share Tech Mono"/>
              <a:sym typeface="Share Tech Mono"/>
            </a:endParaRPr>
          </a:p>
          <a:p>
            <a:pPr indent="0" lvl="0" marL="0" rtl="0" algn="l">
              <a:spcBef>
                <a:spcPts val="0"/>
              </a:spcBef>
              <a:spcAft>
                <a:spcPts val="0"/>
              </a:spcAft>
              <a:buNone/>
            </a:pPr>
            <a:r>
              <a:t/>
            </a:r>
            <a:endParaRPr sz="1200">
              <a:solidFill>
                <a:schemeClr val="dk1"/>
              </a:solidFill>
              <a:latin typeface="Share Tech Mono"/>
              <a:ea typeface="Share Tech Mono"/>
              <a:cs typeface="Share Tech Mono"/>
              <a:sym typeface="Share Tech Mono"/>
            </a:endParaRPr>
          </a:p>
        </p:txBody>
      </p:sp>
      <p:sp>
        <p:nvSpPr>
          <p:cNvPr id="315" name="Google Shape;315;p2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2" name="Shape 662"/>
        <p:cNvGrpSpPr/>
        <p:nvPr/>
      </p:nvGrpSpPr>
      <p:grpSpPr>
        <a:xfrm>
          <a:off x="0" y="0"/>
          <a:ext cx="0" cy="0"/>
          <a:chOff x="0" y="0"/>
          <a:chExt cx="0" cy="0"/>
        </a:xfrm>
      </p:grpSpPr>
      <p:sp>
        <p:nvSpPr>
          <p:cNvPr id="663" name="Google Shape;663;p40"/>
          <p:cNvSpPr txBox="1"/>
          <p:nvPr>
            <p:ph type="title"/>
          </p:nvPr>
        </p:nvSpPr>
        <p:spPr>
          <a:xfrm>
            <a:off x="1266725" y="169650"/>
            <a:ext cx="6228900" cy="373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sz="1600"/>
              <a:t>eXistDB ~ https://github.com/eXist-db/exist/releases/latest </a:t>
            </a:r>
            <a:endParaRPr sz="1600"/>
          </a:p>
        </p:txBody>
      </p:sp>
      <p:grpSp>
        <p:nvGrpSpPr>
          <p:cNvPr id="664" name="Google Shape;664;p40"/>
          <p:cNvGrpSpPr/>
          <p:nvPr/>
        </p:nvGrpSpPr>
        <p:grpSpPr>
          <a:xfrm>
            <a:off x="379925" y="169650"/>
            <a:ext cx="886800" cy="373800"/>
            <a:chOff x="719450" y="537450"/>
            <a:chExt cx="886800" cy="373800"/>
          </a:xfrm>
        </p:grpSpPr>
        <p:sp>
          <p:nvSpPr>
            <p:cNvPr id="665" name="Google Shape;665;p40"/>
            <p:cNvSpPr/>
            <p:nvPr/>
          </p:nvSpPr>
          <p:spPr>
            <a:xfrm>
              <a:off x="719450" y="537450"/>
              <a:ext cx="886800" cy="373800"/>
            </a:xfrm>
            <a:prstGeom prst="roundRect">
              <a:avLst>
                <a:gd fmla="val 0" name="adj"/>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66" name="Google Shape;666;p40"/>
            <p:cNvPicPr preferRelativeResize="0"/>
            <p:nvPr/>
          </p:nvPicPr>
          <p:blipFill>
            <a:blip r:embed="rId3">
              <a:alphaModFix/>
            </a:blip>
            <a:stretch>
              <a:fillRect/>
            </a:stretch>
          </p:blipFill>
          <p:spPr>
            <a:xfrm>
              <a:off x="794962" y="574025"/>
              <a:ext cx="735800" cy="300675"/>
            </a:xfrm>
            <a:prstGeom prst="rect">
              <a:avLst/>
            </a:prstGeom>
            <a:noFill/>
            <a:ln>
              <a:noFill/>
            </a:ln>
          </p:spPr>
        </p:pic>
      </p:grpSp>
      <p:sp>
        <p:nvSpPr>
          <p:cNvPr id="667" name="Google Shape;667;p4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419"/>
              <a:t>‹#›</a:t>
            </a:fld>
            <a:endParaRPr/>
          </a:p>
        </p:txBody>
      </p:sp>
      <p:grpSp>
        <p:nvGrpSpPr>
          <p:cNvPr id="668" name="Google Shape;668;p40"/>
          <p:cNvGrpSpPr/>
          <p:nvPr/>
        </p:nvGrpSpPr>
        <p:grpSpPr>
          <a:xfrm>
            <a:off x="236019" y="736900"/>
            <a:ext cx="1636539" cy="1643738"/>
            <a:chOff x="1310869" y="1837925"/>
            <a:chExt cx="1636539" cy="1643738"/>
          </a:xfrm>
        </p:grpSpPr>
        <p:grpSp>
          <p:nvGrpSpPr>
            <p:cNvPr id="669" name="Google Shape;669;p40"/>
            <p:cNvGrpSpPr/>
            <p:nvPr/>
          </p:nvGrpSpPr>
          <p:grpSpPr>
            <a:xfrm>
              <a:off x="1310869" y="1837925"/>
              <a:ext cx="1636539" cy="1643738"/>
              <a:chOff x="5416998" y="537468"/>
              <a:chExt cx="3011112" cy="2307000"/>
            </a:xfrm>
          </p:grpSpPr>
          <p:sp>
            <p:nvSpPr>
              <p:cNvPr id="670" name="Google Shape;670;p40"/>
              <p:cNvSpPr/>
              <p:nvPr/>
            </p:nvSpPr>
            <p:spPr>
              <a:xfrm>
                <a:off x="5416998" y="537468"/>
                <a:ext cx="3011100" cy="2307000"/>
              </a:xfrm>
              <a:prstGeom prst="rect">
                <a:avLst/>
              </a:prstGeom>
              <a:solidFill>
                <a:srgbClr val="2F3B42"/>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671" name="Google Shape;671;p40"/>
              <p:cNvSpPr/>
              <p:nvPr/>
            </p:nvSpPr>
            <p:spPr>
              <a:xfrm>
                <a:off x="5417010" y="537469"/>
                <a:ext cx="3011100" cy="507600"/>
              </a:xfrm>
              <a:prstGeom prst="rect">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grpSp>
            <p:nvGrpSpPr>
              <p:cNvPr id="672" name="Google Shape;672;p40"/>
              <p:cNvGrpSpPr/>
              <p:nvPr/>
            </p:nvGrpSpPr>
            <p:grpSpPr>
              <a:xfrm>
                <a:off x="7338381" y="690654"/>
                <a:ext cx="884791" cy="153801"/>
                <a:chOff x="7087900" y="662250"/>
                <a:chExt cx="1211711" cy="210600"/>
              </a:xfrm>
            </p:grpSpPr>
            <p:grpSp>
              <p:nvGrpSpPr>
                <p:cNvPr id="673" name="Google Shape;673;p40"/>
                <p:cNvGrpSpPr/>
                <p:nvPr/>
              </p:nvGrpSpPr>
              <p:grpSpPr>
                <a:xfrm>
                  <a:off x="8089070" y="662280"/>
                  <a:ext cx="210541" cy="210541"/>
                  <a:chOff x="8737850" y="715475"/>
                  <a:chExt cx="457200" cy="457200"/>
                </a:xfrm>
              </p:grpSpPr>
              <p:cxnSp>
                <p:nvCxnSpPr>
                  <p:cNvPr id="674" name="Google Shape;674;p40"/>
                  <p:cNvCxnSpPr/>
                  <p:nvPr/>
                </p:nvCxnSpPr>
                <p:spPr>
                  <a:xfrm>
                    <a:off x="8737850" y="715475"/>
                    <a:ext cx="457200" cy="457200"/>
                  </a:xfrm>
                  <a:prstGeom prst="straightConnector1">
                    <a:avLst/>
                  </a:prstGeom>
                  <a:noFill/>
                  <a:ln cap="flat" cmpd="sng" w="9525">
                    <a:solidFill>
                      <a:srgbClr val="FFFFFF"/>
                    </a:solidFill>
                    <a:prstDash val="solid"/>
                    <a:round/>
                    <a:headEnd len="med" w="med" type="none"/>
                    <a:tailEnd len="med" w="med" type="none"/>
                  </a:ln>
                </p:spPr>
              </p:cxnSp>
              <p:cxnSp>
                <p:nvCxnSpPr>
                  <p:cNvPr id="675" name="Google Shape;675;p40"/>
                  <p:cNvCxnSpPr/>
                  <p:nvPr/>
                </p:nvCxnSpPr>
                <p:spPr>
                  <a:xfrm flipH="1">
                    <a:off x="8737850" y="715475"/>
                    <a:ext cx="457200" cy="457200"/>
                  </a:xfrm>
                  <a:prstGeom prst="straightConnector1">
                    <a:avLst/>
                  </a:prstGeom>
                  <a:noFill/>
                  <a:ln cap="flat" cmpd="sng" w="9525">
                    <a:solidFill>
                      <a:srgbClr val="FFFFFF"/>
                    </a:solidFill>
                    <a:prstDash val="solid"/>
                    <a:round/>
                    <a:headEnd len="med" w="med" type="none"/>
                    <a:tailEnd len="med" w="med" type="none"/>
                  </a:ln>
                </p:spPr>
              </p:cxnSp>
            </p:grpSp>
            <p:cxnSp>
              <p:nvCxnSpPr>
                <p:cNvPr id="676" name="Google Shape;676;p40"/>
                <p:cNvCxnSpPr/>
                <p:nvPr/>
              </p:nvCxnSpPr>
              <p:spPr>
                <a:xfrm>
                  <a:off x="7087900" y="767550"/>
                  <a:ext cx="298800" cy="0"/>
                </a:xfrm>
                <a:prstGeom prst="straightConnector1">
                  <a:avLst/>
                </a:prstGeom>
                <a:noFill/>
                <a:ln cap="flat" cmpd="sng" w="9525">
                  <a:solidFill>
                    <a:srgbClr val="FFFFFF"/>
                  </a:solidFill>
                  <a:prstDash val="solid"/>
                  <a:round/>
                  <a:headEnd len="med" w="med" type="none"/>
                  <a:tailEnd len="med" w="med" type="none"/>
                </a:ln>
              </p:spPr>
            </p:cxnSp>
            <p:sp>
              <p:nvSpPr>
                <p:cNvPr id="677" name="Google Shape;677;p40"/>
                <p:cNvSpPr/>
                <p:nvPr/>
              </p:nvSpPr>
              <p:spPr>
                <a:xfrm>
                  <a:off x="7632585" y="662250"/>
                  <a:ext cx="210600" cy="210600"/>
                </a:xfrm>
                <a:prstGeom prst="rect">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grpSp>
        </p:grpSp>
        <p:sp>
          <p:nvSpPr>
            <p:cNvPr id="678" name="Google Shape;678;p40"/>
            <p:cNvSpPr txBox="1"/>
            <p:nvPr/>
          </p:nvSpPr>
          <p:spPr>
            <a:xfrm>
              <a:off x="1310875" y="1887025"/>
              <a:ext cx="1030200" cy="288300"/>
            </a:xfrm>
            <a:prstGeom prst="rect">
              <a:avLst/>
            </a:prstGeom>
            <a:noFill/>
            <a:ln>
              <a:noFill/>
            </a:ln>
          </p:spPr>
          <p:txBody>
            <a:bodyPr anchorCtr="0" anchor="ctr" bIns="91425" lIns="91425" spcFirstLastPara="1" rIns="91425" wrap="square" tIns="91425">
              <a:normAutofit fontScale="70000" lnSpcReduction="20000"/>
            </a:bodyPr>
            <a:lstStyle/>
            <a:p>
              <a:pPr indent="0" lvl="0" marL="0" rtl="0" algn="ctr">
                <a:spcBef>
                  <a:spcPts val="0"/>
                </a:spcBef>
                <a:spcAft>
                  <a:spcPts val="0"/>
                </a:spcAft>
                <a:buNone/>
              </a:pPr>
              <a:r>
                <a:rPr lang="es-419" sz="1100">
                  <a:solidFill>
                    <a:srgbClr val="FFFFFF"/>
                  </a:solidFill>
                  <a:latin typeface="Share Tech Mono"/>
                  <a:ea typeface="Share Tech Mono"/>
                  <a:cs typeface="Share Tech Mono"/>
                  <a:sym typeface="Share Tech Mono"/>
                </a:rPr>
                <a:t>Leonardo Serrano</a:t>
              </a:r>
              <a:endParaRPr sz="1100">
                <a:solidFill>
                  <a:srgbClr val="FFFFFF"/>
                </a:solidFill>
                <a:latin typeface="Share Tech Mono"/>
                <a:ea typeface="Share Tech Mono"/>
                <a:cs typeface="Share Tech Mono"/>
                <a:sym typeface="Share Tech Mono"/>
              </a:endParaRPr>
            </a:p>
          </p:txBody>
        </p:sp>
        <p:pic>
          <p:nvPicPr>
            <p:cNvPr id="679" name="Google Shape;679;p40"/>
            <p:cNvPicPr preferRelativeResize="0"/>
            <p:nvPr/>
          </p:nvPicPr>
          <p:blipFill rotWithShape="1">
            <a:blip r:embed="rId4">
              <a:alphaModFix/>
            </a:blip>
            <a:srcRect b="7115" l="13126" r="9796" t="10910"/>
            <a:stretch/>
          </p:blipFill>
          <p:spPr>
            <a:xfrm>
              <a:off x="1614038" y="2280900"/>
              <a:ext cx="1030200" cy="1095505"/>
            </a:xfrm>
            <a:prstGeom prst="rect">
              <a:avLst/>
            </a:prstGeom>
            <a:noFill/>
            <a:ln>
              <a:noFill/>
            </a:ln>
          </p:spPr>
        </p:pic>
      </p:grpSp>
      <p:sp>
        <p:nvSpPr>
          <p:cNvPr id="680" name="Google Shape;680;p40"/>
          <p:cNvSpPr txBox="1"/>
          <p:nvPr>
            <p:ph idx="4294967295" type="title"/>
          </p:nvPr>
        </p:nvSpPr>
        <p:spPr>
          <a:xfrm>
            <a:off x="2021100" y="701925"/>
            <a:ext cx="2216700" cy="542100"/>
          </a:xfrm>
          <a:prstGeom prst="rect">
            <a:avLst/>
          </a:prstGeom>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SzPts val="990"/>
              <a:buNone/>
            </a:pPr>
            <a:r>
              <a:rPr lang="es-419" sz="1500"/>
              <a:t>Fechas importantes</a:t>
            </a:r>
            <a:endParaRPr sz="1500"/>
          </a:p>
        </p:txBody>
      </p:sp>
      <p:sp>
        <p:nvSpPr>
          <p:cNvPr id="681" name="Google Shape;681;p40"/>
          <p:cNvSpPr txBox="1"/>
          <p:nvPr>
            <p:ph idx="4294967295" type="subTitle"/>
          </p:nvPr>
        </p:nvSpPr>
        <p:spPr>
          <a:xfrm>
            <a:off x="2021100" y="1244125"/>
            <a:ext cx="2216700" cy="711300"/>
          </a:xfrm>
          <a:prstGeom prst="rect">
            <a:avLst/>
          </a:prstGeom>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419" sz="1000"/>
              <a:t>Lanzamiento: 2000</a:t>
            </a:r>
            <a:endParaRPr sz="1000"/>
          </a:p>
          <a:p>
            <a:pPr indent="0" lvl="0" marL="0" rtl="0" algn="ctr">
              <a:spcBef>
                <a:spcPts val="0"/>
              </a:spcBef>
              <a:spcAft>
                <a:spcPts val="0"/>
              </a:spcAft>
              <a:buNone/>
            </a:pPr>
            <a:r>
              <a:rPr lang="es-419" sz="1000"/>
              <a:t>Versión: </a:t>
            </a:r>
            <a:r>
              <a:rPr lang="es-419" sz="1000"/>
              <a:t>6.2.0 lanzado el 5 de Febrero de 2023</a:t>
            </a:r>
            <a:endParaRPr sz="1000"/>
          </a:p>
        </p:txBody>
      </p:sp>
      <p:sp>
        <p:nvSpPr>
          <p:cNvPr id="682" name="Google Shape;682;p40"/>
          <p:cNvSpPr txBox="1"/>
          <p:nvPr>
            <p:ph idx="4294967295" type="title"/>
          </p:nvPr>
        </p:nvSpPr>
        <p:spPr>
          <a:xfrm>
            <a:off x="4385601" y="701925"/>
            <a:ext cx="1714800" cy="542100"/>
          </a:xfrm>
          <a:prstGeom prst="rect">
            <a:avLst/>
          </a:prstGeom>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SzPts val="990"/>
              <a:buNone/>
            </a:pPr>
            <a:r>
              <a:rPr lang="es-419" sz="1500"/>
              <a:t>Tipo de modelo</a:t>
            </a:r>
            <a:endParaRPr sz="1500"/>
          </a:p>
        </p:txBody>
      </p:sp>
      <p:sp>
        <p:nvSpPr>
          <p:cNvPr id="683" name="Google Shape;683;p40"/>
          <p:cNvSpPr txBox="1"/>
          <p:nvPr>
            <p:ph idx="4294967295" type="subTitle"/>
          </p:nvPr>
        </p:nvSpPr>
        <p:spPr>
          <a:xfrm>
            <a:off x="4385725" y="1244150"/>
            <a:ext cx="1714800" cy="711300"/>
          </a:xfrm>
          <a:prstGeom prst="rect">
            <a:avLst/>
          </a:prstGeom>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1200"/>
              </a:spcAft>
              <a:buNone/>
            </a:pPr>
            <a:r>
              <a:rPr lang="es-419"/>
              <a:t>NoSQL</a:t>
            </a:r>
            <a:endParaRPr/>
          </a:p>
        </p:txBody>
      </p:sp>
      <p:sp>
        <p:nvSpPr>
          <p:cNvPr id="684" name="Google Shape;684;p40"/>
          <p:cNvSpPr txBox="1"/>
          <p:nvPr>
            <p:ph idx="4294967295" type="title"/>
          </p:nvPr>
        </p:nvSpPr>
        <p:spPr>
          <a:xfrm>
            <a:off x="6254134" y="701925"/>
            <a:ext cx="2445300" cy="542100"/>
          </a:xfrm>
          <a:prstGeom prst="rect">
            <a:avLst/>
          </a:prstGeom>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SzPts val="990"/>
              <a:buNone/>
            </a:pPr>
            <a:r>
              <a:rPr lang="es-419" sz="1500"/>
              <a:t>Lenguaje de consulta propietario</a:t>
            </a:r>
            <a:endParaRPr sz="1500"/>
          </a:p>
        </p:txBody>
      </p:sp>
      <p:sp>
        <p:nvSpPr>
          <p:cNvPr id="685" name="Google Shape;685;p40"/>
          <p:cNvSpPr txBox="1"/>
          <p:nvPr>
            <p:ph idx="4294967295" type="subTitle"/>
          </p:nvPr>
        </p:nvSpPr>
        <p:spPr>
          <a:xfrm>
            <a:off x="6254125" y="1244138"/>
            <a:ext cx="2445300" cy="711300"/>
          </a:xfrm>
          <a:prstGeom prst="rect">
            <a:avLst/>
          </a:prstGeom>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1200"/>
              </a:spcAft>
              <a:buNone/>
            </a:pPr>
            <a:r>
              <a:rPr lang="es-419"/>
              <a:t>XQuery</a:t>
            </a:r>
            <a:endParaRPr/>
          </a:p>
        </p:txBody>
      </p:sp>
      <p:sp>
        <p:nvSpPr>
          <p:cNvPr id="686" name="Google Shape;686;p40"/>
          <p:cNvSpPr txBox="1"/>
          <p:nvPr>
            <p:ph idx="4294967295" type="title"/>
          </p:nvPr>
        </p:nvSpPr>
        <p:spPr>
          <a:xfrm>
            <a:off x="5702179" y="2099150"/>
            <a:ext cx="2169600" cy="542100"/>
          </a:xfrm>
          <a:prstGeom prst="rect">
            <a:avLst/>
          </a:prstGeom>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SzPts val="990"/>
              <a:buNone/>
            </a:pPr>
            <a:r>
              <a:rPr lang="es-419" sz="1500"/>
              <a:t>Almacenamiento de datos</a:t>
            </a:r>
            <a:endParaRPr sz="1500"/>
          </a:p>
        </p:txBody>
      </p:sp>
      <p:sp>
        <p:nvSpPr>
          <p:cNvPr id="687" name="Google Shape;687;p40"/>
          <p:cNvSpPr txBox="1"/>
          <p:nvPr>
            <p:ph idx="4294967295" type="subTitle"/>
          </p:nvPr>
        </p:nvSpPr>
        <p:spPr>
          <a:xfrm>
            <a:off x="5702171" y="2641373"/>
            <a:ext cx="2169600" cy="711300"/>
          </a:xfrm>
          <a:prstGeom prst="rect">
            <a:avLst/>
          </a:prstGeom>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1200"/>
              </a:spcAft>
              <a:buNone/>
            </a:pPr>
            <a:r>
              <a:rPr lang="es-419"/>
              <a:t>Documentos XML</a:t>
            </a:r>
            <a:endParaRPr/>
          </a:p>
        </p:txBody>
      </p:sp>
      <p:sp>
        <p:nvSpPr>
          <p:cNvPr id="688" name="Google Shape;688;p40"/>
          <p:cNvSpPr txBox="1"/>
          <p:nvPr>
            <p:ph idx="4294967295" type="title"/>
          </p:nvPr>
        </p:nvSpPr>
        <p:spPr>
          <a:xfrm>
            <a:off x="2283250" y="2099150"/>
            <a:ext cx="2912100" cy="542100"/>
          </a:xfrm>
          <a:prstGeom prst="rect">
            <a:avLst/>
          </a:prstGeom>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SzPts val="990"/>
              <a:buNone/>
            </a:pPr>
            <a:r>
              <a:rPr lang="es-419" sz="1500"/>
              <a:t>Módulo para optimizar consultas</a:t>
            </a:r>
            <a:endParaRPr sz="1500"/>
          </a:p>
        </p:txBody>
      </p:sp>
      <p:sp>
        <p:nvSpPr>
          <p:cNvPr id="689" name="Google Shape;689;p40"/>
          <p:cNvSpPr txBox="1"/>
          <p:nvPr>
            <p:ph idx="4294967295" type="subTitle"/>
          </p:nvPr>
        </p:nvSpPr>
        <p:spPr>
          <a:xfrm>
            <a:off x="2283239" y="2641374"/>
            <a:ext cx="2912100" cy="711300"/>
          </a:xfrm>
          <a:prstGeom prst="rect">
            <a:avLst/>
          </a:prstGeom>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1200"/>
              </a:spcAft>
              <a:buNone/>
            </a:pPr>
            <a:r>
              <a:rPr lang="es-419" sz="1000"/>
              <a:t>Si, mediante indices, particionamientos y cache</a:t>
            </a:r>
            <a:endParaRPr sz="1000"/>
          </a:p>
        </p:txBody>
      </p:sp>
      <p:sp>
        <p:nvSpPr>
          <p:cNvPr id="690" name="Google Shape;690;p40"/>
          <p:cNvSpPr txBox="1"/>
          <p:nvPr>
            <p:ph idx="4294967295" type="title"/>
          </p:nvPr>
        </p:nvSpPr>
        <p:spPr>
          <a:xfrm>
            <a:off x="662604" y="3496313"/>
            <a:ext cx="2169600" cy="542100"/>
          </a:xfrm>
          <a:prstGeom prst="rect">
            <a:avLst/>
          </a:prstGeom>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SzPts val="990"/>
              <a:buNone/>
            </a:pPr>
            <a:r>
              <a:rPr lang="es-419" sz="1500"/>
              <a:t>Soporta consultas SQL</a:t>
            </a:r>
            <a:endParaRPr sz="1500"/>
          </a:p>
        </p:txBody>
      </p:sp>
      <p:sp>
        <p:nvSpPr>
          <p:cNvPr id="691" name="Google Shape;691;p40"/>
          <p:cNvSpPr txBox="1"/>
          <p:nvPr>
            <p:ph idx="4294967295" type="subTitle"/>
          </p:nvPr>
        </p:nvSpPr>
        <p:spPr>
          <a:xfrm>
            <a:off x="662596" y="4038535"/>
            <a:ext cx="2169600" cy="711300"/>
          </a:xfrm>
          <a:prstGeom prst="rect">
            <a:avLst/>
          </a:prstGeom>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1200"/>
              </a:spcAft>
              <a:buNone/>
            </a:pPr>
            <a:r>
              <a:rPr lang="es-419"/>
              <a:t>Si. Provee un </a:t>
            </a:r>
            <a:r>
              <a:rPr lang="es-419"/>
              <a:t>módulo</a:t>
            </a:r>
            <a:endParaRPr/>
          </a:p>
        </p:txBody>
      </p:sp>
      <p:sp>
        <p:nvSpPr>
          <p:cNvPr id="692" name="Google Shape;692;p40"/>
          <p:cNvSpPr txBox="1"/>
          <p:nvPr>
            <p:ph idx="4294967295" type="title"/>
          </p:nvPr>
        </p:nvSpPr>
        <p:spPr>
          <a:xfrm>
            <a:off x="3120425" y="3496375"/>
            <a:ext cx="2265900" cy="542100"/>
          </a:xfrm>
          <a:prstGeom prst="rect">
            <a:avLst/>
          </a:prstGeom>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SzPts val="990"/>
              <a:buNone/>
            </a:pPr>
            <a:r>
              <a:rPr lang="es-419" sz="1500"/>
              <a:t>Soporta transacciones ACID</a:t>
            </a:r>
            <a:endParaRPr sz="1500"/>
          </a:p>
        </p:txBody>
      </p:sp>
      <p:sp>
        <p:nvSpPr>
          <p:cNvPr id="693" name="Google Shape;693;p40"/>
          <p:cNvSpPr txBox="1"/>
          <p:nvPr>
            <p:ph idx="4294967295" type="subTitle"/>
          </p:nvPr>
        </p:nvSpPr>
        <p:spPr>
          <a:xfrm>
            <a:off x="3120402" y="4038600"/>
            <a:ext cx="2265900" cy="711300"/>
          </a:xfrm>
          <a:prstGeom prst="rect">
            <a:avLst/>
          </a:prstGeom>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1200"/>
              </a:spcAft>
              <a:buNone/>
            </a:pPr>
            <a:r>
              <a:rPr lang="es-419" sz="1000"/>
              <a:t>Si, </a:t>
            </a:r>
            <a:r>
              <a:rPr lang="es-419" sz="1000"/>
              <a:t>de forma</a:t>
            </a:r>
            <a:r>
              <a:rPr lang="es-419" sz="1000"/>
              <a:t> nativa</a:t>
            </a:r>
            <a:endParaRPr sz="1000"/>
          </a:p>
        </p:txBody>
      </p:sp>
      <p:sp>
        <p:nvSpPr>
          <p:cNvPr id="694" name="Google Shape;694;p40"/>
          <p:cNvSpPr txBox="1"/>
          <p:nvPr>
            <p:ph idx="4294967295" type="title"/>
          </p:nvPr>
        </p:nvSpPr>
        <p:spPr>
          <a:xfrm>
            <a:off x="5569223" y="3496375"/>
            <a:ext cx="2912100" cy="542100"/>
          </a:xfrm>
          <a:prstGeom prst="rect">
            <a:avLst/>
          </a:prstGeom>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SzPts val="990"/>
              <a:buNone/>
            </a:pPr>
            <a:r>
              <a:rPr lang="es-419" sz="1500"/>
              <a:t>Application </a:t>
            </a:r>
            <a:r>
              <a:rPr lang="es-419" sz="1500"/>
              <a:t>H2Flow</a:t>
            </a:r>
            <a:endParaRPr sz="1500"/>
          </a:p>
        </p:txBody>
      </p:sp>
      <p:sp>
        <p:nvSpPr>
          <p:cNvPr id="695" name="Google Shape;695;p40"/>
          <p:cNvSpPr txBox="1"/>
          <p:nvPr>
            <p:ph idx="4294967295" type="subTitle"/>
          </p:nvPr>
        </p:nvSpPr>
        <p:spPr>
          <a:xfrm>
            <a:off x="5569225" y="4038600"/>
            <a:ext cx="2912100" cy="711300"/>
          </a:xfrm>
          <a:prstGeom prst="rect">
            <a:avLst/>
          </a:prstGeom>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1200"/>
              </a:spcAft>
              <a:buNone/>
            </a:pPr>
            <a:r>
              <a:rPr lang="es-419" sz="1000"/>
              <a:t>¡un juego de puzzles de física acuática!</a:t>
            </a:r>
            <a:endParaRPr sz="10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9" name="Shape 699"/>
        <p:cNvGrpSpPr/>
        <p:nvPr/>
      </p:nvGrpSpPr>
      <p:grpSpPr>
        <a:xfrm>
          <a:off x="0" y="0"/>
          <a:ext cx="0" cy="0"/>
          <a:chOff x="0" y="0"/>
          <a:chExt cx="0" cy="0"/>
        </a:xfrm>
      </p:grpSpPr>
      <p:sp>
        <p:nvSpPr>
          <p:cNvPr id="700" name="Google Shape;700;p41"/>
          <p:cNvSpPr txBox="1"/>
          <p:nvPr>
            <p:ph type="title"/>
          </p:nvPr>
        </p:nvSpPr>
        <p:spPr>
          <a:xfrm>
            <a:off x="1266725" y="169650"/>
            <a:ext cx="5958600" cy="373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sz="1600"/>
              <a:t>Redis ~ https://redis.io/download/</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p:txBody>
      </p:sp>
      <p:grpSp>
        <p:nvGrpSpPr>
          <p:cNvPr id="701" name="Google Shape;701;p41"/>
          <p:cNvGrpSpPr/>
          <p:nvPr/>
        </p:nvGrpSpPr>
        <p:grpSpPr>
          <a:xfrm>
            <a:off x="379925" y="169650"/>
            <a:ext cx="886800" cy="373800"/>
            <a:chOff x="719450" y="537450"/>
            <a:chExt cx="886800" cy="373800"/>
          </a:xfrm>
        </p:grpSpPr>
        <p:sp>
          <p:nvSpPr>
            <p:cNvPr id="702" name="Google Shape;702;p41"/>
            <p:cNvSpPr/>
            <p:nvPr/>
          </p:nvSpPr>
          <p:spPr>
            <a:xfrm>
              <a:off x="719450" y="537450"/>
              <a:ext cx="886800" cy="373800"/>
            </a:xfrm>
            <a:prstGeom prst="roundRect">
              <a:avLst>
                <a:gd fmla="val 0" name="adj"/>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03" name="Google Shape;703;p41"/>
            <p:cNvPicPr preferRelativeResize="0"/>
            <p:nvPr/>
          </p:nvPicPr>
          <p:blipFill>
            <a:blip r:embed="rId3">
              <a:alphaModFix/>
            </a:blip>
            <a:stretch>
              <a:fillRect/>
            </a:stretch>
          </p:blipFill>
          <p:spPr>
            <a:xfrm>
              <a:off x="794962" y="574025"/>
              <a:ext cx="735800" cy="300675"/>
            </a:xfrm>
            <a:prstGeom prst="rect">
              <a:avLst/>
            </a:prstGeom>
            <a:noFill/>
            <a:ln>
              <a:noFill/>
            </a:ln>
          </p:spPr>
        </p:pic>
      </p:grpSp>
      <p:sp>
        <p:nvSpPr>
          <p:cNvPr id="704" name="Google Shape;704;p4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419"/>
              <a:t>‹#›</a:t>
            </a:fld>
            <a:endParaRPr/>
          </a:p>
        </p:txBody>
      </p:sp>
      <p:grpSp>
        <p:nvGrpSpPr>
          <p:cNvPr id="705" name="Google Shape;705;p41"/>
          <p:cNvGrpSpPr/>
          <p:nvPr/>
        </p:nvGrpSpPr>
        <p:grpSpPr>
          <a:xfrm>
            <a:off x="236019" y="736900"/>
            <a:ext cx="1636539" cy="1643738"/>
            <a:chOff x="1310869" y="1837925"/>
            <a:chExt cx="1636539" cy="1643738"/>
          </a:xfrm>
        </p:grpSpPr>
        <p:grpSp>
          <p:nvGrpSpPr>
            <p:cNvPr id="706" name="Google Shape;706;p41"/>
            <p:cNvGrpSpPr/>
            <p:nvPr/>
          </p:nvGrpSpPr>
          <p:grpSpPr>
            <a:xfrm>
              <a:off x="1310869" y="1837925"/>
              <a:ext cx="1636539" cy="1643738"/>
              <a:chOff x="5416998" y="537468"/>
              <a:chExt cx="3011112" cy="2307000"/>
            </a:xfrm>
          </p:grpSpPr>
          <p:sp>
            <p:nvSpPr>
              <p:cNvPr id="707" name="Google Shape;707;p41"/>
              <p:cNvSpPr/>
              <p:nvPr/>
            </p:nvSpPr>
            <p:spPr>
              <a:xfrm>
                <a:off x="5416998" y="537468"/>
                <a:ext cx="3011100" cy="2307000"/>
              </a:xfrm>
              <a:prstGeom prst="rect">
                <a:avLst/>
              </a:prstGeom>
              <a:solidFill>
                <a:srgbClr val="2F3B42"/>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708" name="Google Shape;708;p41"/>
              <p:cNvSpPr/>
              <p:nvPr/>
            </p:nvSpPr>
            <p:spPr>
              <a:xfrm>
                <a:off x="5417010" y="537469"/>
                <a:ext cx="3011100" cy="507600"/>
              </a:xfrm>
              <a:prstGeom prst="rect">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grpSp>
            <p:nvGrpSpPr>
              <p:cNvPr id="709" name="Google Shape;709;p41"/>
              <p:cNvGrpSpPr/>
              <p:nvPr/>
            </p:nvGrpSpPr>
            <p:grpSpPr>
              <a:xfrm>
                <a:off x="7338381" y="690654"/>
                <a:ext cx="884791" cy="153801"/>
                <a:chOff x="7087900" y="662250"/>
                <a:chExt cx="1211711" cy="210600"/>
              </a:xfrm>
            </p:grpSpPr>
            <p:grpSp>
              <p:nvGrpSpPr>
                <p:cNvPr id="710" name="Google Shape;710;p41"/>
                <p:cNvGrpSpPr/>
                <p:nvPr/>
              </p:nvGrpSpPr>
              <p:grpSpPr>
                <a:xfrm>
                  <a:off x="8089070" y="662280"/>
                  <a:ext cx="210541" cy="210541"/>
                  <a:chOff x="8737850" y="715475"/>
                  <a:chExt cx="457200" cy="457200"/>
                </a:xfrm>
              </p:grpSpPr>
              <p:cxnSp>
                <p:nvCxnSpPr>
                  <p:cNvPr id="711" name="Google Shape;711;p41"/>
                  <p:cNvCxnSpPr/>
                  <p:nvPr/>
                </p:nvCxnSpPr>
                <p:spPr>
                  <a:xfrm>
                    <a:off x="8737850" y="715475"/>
                    <a:ext cx="457200" cy="457200"/>
                  </a:xfrm>
                  <a:prstGeom prst="straightConnector1">
                    <a:avLst/>
                  </a:prstGeom>
                  <a:noFill/>
                  <a:ln cap="flat" cmpd="sng" w="9525">
                    <a:solidFill>
                      <a:srgbClr val="FFFFFF"/>
                    </a:solidFill>
                    <a:prstDash val="solid"/>
                    <a:round/>
                    <a:headEnd len="med" w="med" type="none"/>
                    <a:tailEnd len="med" w="med" type="none"/>
                  </a:ln>
                </p:spPr>
              </p:cxnSp>
              <p:cxnSp>
                <p:nvCxnSpPr>
                  <p:cNvPr id="712" name="Google Shape;712;p41"/>
                  <p:cNvCxnSpPr/>
                  <p:nvPr/>
                </p:nvCxnSpPr>
                <p:spPr>
                  <a:xfrm flipH="1">
                    <a:off x="8737850" y="715475"/>
                    <a:ext cx="457200" cy="457200"/>
                  </a:xfrm>
                  <a:prstGeom prst="straightConnector1">
                    <a:avLst/>
                  </a:prstGeom>
                  <a:noFill/>
                  <a:ln cap="flat" cmpd="sng" w="9525">
                    <a:solidFill>
                      <a:srgbClr val="FFFFFF"/>
                    </a:solidFill>
                    <a:prstDash val="solid"/>
                    <a:round/>
                    <a:headEnd len="med" w="med" type="none"/>
                    <a:tailEnd len="med" w="med" type="none"/>
                  </a:ln>
                </p:spPr>
              </p:cxnSp>
            </p:grpSp>
            <p:cxnSp>
              <p:nvCxnSpPr>
                <p:cNvPr id="713" name="Google Shape;713;p41"/>
                <p:cNvCxnSpPr/>
                <p:nvPr/>
              </p:nvCxnSpPr>
              <p:spPr>
                <a:xfrm>
                  <a:off x="7087900" y="767550"/>
                  <a:ext cx="298800" cy="0"/>
                </a:xfrm>
                <a:prstGeom prst="straightConnector1">
                  <a:avLst/>
                </a:prstGeom>
                <a:noFill/>
                <a:ln cap="flat" cmpd="sng" w="9525">
                  <a:solidFill>
                    <a:srgbClr val="FFFFFF"/>
                  </a:solidFill>
                  <a:prstDash val="solid"/>
                  <a:round/>
                  <a:headEnd len="med" w="med" type="none"/>
                  <a:tailEnd len="med" w="med" type="none"/>
                </a:ln>
              </p:spPr>
            </p:cxnSp>
            <p:sp>
              <p:nvSpPr>
                <p:cNvPr id="714" name="Google Shape;714;p41"/>
                <p:cNvSpPr/>
                <p:nvPr/>
              </p:nvSpPr>
              <p:spPr>
                <a:xfrm>
                  <a:off x="7632585" y="662250"/>
                  <a:ext cx="210600" cy="210600"/>
                </a:xfrm>
                <a:prstGeom prst="rect">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grpSp>
        </p:grpSp>
        <p:sp>
          <p:nvSpPr>
            <p:cNvPr id="715" name="Google Shape;715;p41"/>
            <p:cNvSpPr txBox="1"/>
            <p:nvPr/>
          </p:nvSpPr>
          <p:spPr>
            <a:xfrm>
              <a:off x="1310875" y="1887025"/>
              <a:ext cx="1030200" cy="288300"/>
            </a:xfrm>
            <a:prstGeom prst="rect">
              <a:avLst/>
            </a:prstGeom>
            <a:noFill/>
            <a:ln>
              <a:noFill/>
            </a:ln>
          </p:spPr>
          <p:txBody>
            <a:bodyPr anchorCtr="0" anchor="ctr" bIns="91425" lIns="91425" spcFirstLastPara="1" rIns="91425" wrap="square" tIns="91425">
              <a:normAutofit fontScale="70000" lnSpcReduction="20000"/>
            </a:bodyPr>
            <a:lstStyle/>
            <a:p>
              <a:pPr indent="0" lvl="0" marL="0" rtl="0" algn="ctr">
                <a:spcBef>
                  <a:spcPts val="0"/>
                </a:spcBef>
                <a:spcAft>
                  <a:spcPts val="0"/>
                </a:spcAft>
                <a:buNone/>
              </a:pPr>
              <a:r>
                <a:rPr lang="es-419" sz="1100">
                  <a:solidFill>
                    <a:srgbClr val="FFFFFF"/>
                  </a:solidFill>
                  <a:latin typeface="Share Tech Mono"/>
                  <a:ea typeface="Share Tech Mono"/>
                  <a:cs typeface="Share Tech Mono"/>
                  <a:sym typeface="Share Tech Mono"/>
                </a:rPr>
                <a:t>Leonardo Serrano</a:t>
              </a:r>
              <a:endParaRPr sz="1100">
                <a:solidFill>
                  <a:srgbClr val="FFFFFF"/>
                </a:solidFill>
                <a:latin typeface="Share Tech Mono"/>
                <a:ea typeface="Share Tech Mono"/>
                <a:cs typeface="Share Tech Mono"/>
                <a:sym typeface="Share Tech Mono"/>
              </a:endParaRPr>
            </a:p>
          </p:txBody>
        </p:sp>
        <p:pic>
          <p:nvPicPr>
            <p:cNvPr id="716" name="Google Shape;716;p41"/>
            <p:cNvPicPr preferRelativeResize="0"/>
            <p:nvPr/>
          </p:nvPicPr>
          <p:blipFill rotWithShape="1">
            <a:blip r:embed="rId4">
              <a:alphaModFix/>
            </a:blip>
            <a:srcRect b="7115" l="13126" r="9796" t="10910"/>
            <a:stretch/>
          </p:blipFill>
          <p:spPr>
            <a:xfrm>
              <a:off x="1614038" y="2280900"/>
              <a:ext cx="1030200" cy="1095505"/>
            </a:xfrm>
            <a:prstGeom prst="rect">
              <a:avLst/>
            </a:prstGeom>
            <a:noFill/>
            <a:ln>
              <a:noFill/>
            </a:ln>
          </p:spPr>
        </p:pic>
      </p:grpSp>
      <p:sp>
        <p:nvSpPr>
          <p:cNvPr id="717" name="Google Shape;717;p41"/>
          <p:cNvSpPr txBox="1"/>
          <p:nvPr>
            <p:ph idx="4294967295" type="title"/>
          </p:nvPr>
        </p:nvSpPr>
        <p:spPr>
          <a:xfrm>
            <a:off x="1914917" y="701913"/>
            <a:ext cx="2169600" cy="542100"/>
          </a:xfrm>
          <a:prstGeom prst="rect">
            <a:avLst/>
          </a:prstGeom>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SzPts val="990"/>
              <a:buNone/>
            </a:pPr>
            <a:r>
              <a:rPr lang="es-419" sz="1500"/>
              <a:t>Fechas importantes</a:t>
            </a:r>
            <a:endParaRPr sz="1500"/>
          </a:p>
        </p:txBody>
      </p:sp>
      <p:sp>
        <p:nvSpPr>
          <p:cNvPr id="718" name="Google Shape;718;p41"/>
          <p:cNvSpPr txBox="1"/>
          <p:nvPr>
            <p:ph idx="4294967295" type="subTitle"/>
          </p:nvPr>
        </p:nvSpPr>
        <p:spPr>
          <a:xfrm>
            <a:off x="1914908" y="1244135"/>
            <a:ext cx="2169600" cy="711300"/>
          </a:xfrm>
          <a:prstGeom prst="rect">
            <a:avLst/>
          </a:prstGeom>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419" sz="1000"/>
              <a:t>Lanzamiento: 2009</a:t>
            </a:r>
            <a:endParaRPr sz="1000"/>
          </a:p>
          <a:p>
            <a:pPr indent="0" lvl="0" marL="0" rtl="0" algn="ctr">
              <a:spcBef>
                <a:spcPts val="0"/>
              </a:spcBef>
              <a:spcAft>
                <a:spcPts val="0"/>
              </a:spcAft>
              <a:buNone/>
            </a:pPr>
            <a:r>
              <a:rPr lang="es-419" sz="1000"/>
              <a:t>Versión: </a:t>
            </a:r>
            <a:r>
              <a:rPr lang="es-419" sz="1000"/>
              <a:t>7.2.4 lanzado el martes 9 de enero de 2024 </a:t>
            </a:r>
            <a:endParaRPr sz="1000"/>
          </a:p>
        </p:txBody>
      </p:sp>
      <p:sp>
        <p:nvSpPr>
          <p:cNvPr id="719" name="Google Shape;719;p41"/>
          <p:cNvSpPr txBox="1"/>
          <p:nvPr>
            <p:ph idx="4294967295" type="title"/>
          </p:nvPr>
        </p:nvSpPr>
        <p:spPr>
          <a:xfrm>
            <a:off x="4238133" y="701925"/>
            <a:ext cx="1862400" cy="542100"/>
          </a:xfrm>
          <a:prstGeom prst="rect">
            <a:avLst/>
          </a:prstGeom>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SzPts val="990"/>
              <a:buNone/>
            </a:pPr>
            <a:r>
              <a:rPr lang="es-419" sz="1500"/>
              <a:t>Tipo de modelo</a:t>
            </a:r>
            <a:endParaRPr sz="1500"/>
          </a:p>
        </p:txBody>
      </p:sp>
      <p:sp>
        <p:nvSpPr>
          <p:cNvPr id="720" name="Google Shape;720;p41"/>
          <p:cNvSpPr txBox="1"/>
          <p:nvPr>
            <p:ph idx="4294967295" type="subTitle"/>
          </p:nvPr>
        </p:nvSpPr>
        <p:spPr>
          <a:xfrm>
            <a:off x="4238126" y="1244138"/>
            <a:ext cx="1862400" cy="711300"/>
          </a:xfrm>
          <a:prstGeom prst="rect">
            <a:avLst/>
          </a:prstGeom>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1200"/>
              </a:spcAft>
              <a:buNone/>
            </a:pPr>
            <a:r>
              <a:rPr lang="es-419"/>
              <a:t>NoSQL</a:t>
            </a:r>
            <a:endParaRPr/>
          </a:p>
        </p:txBody>
      </p:sp>
      <p:sp>
        <p:nvSpPr>
          <p:cNvPr id="721" name="Google Shape;721;p41"/>
          <p:cNvSpPr txBox="1"/>
          <p:nvPr>
            <p:ph idx="4294967295" type="title"/>
          </p:nvPr>
        </p:nvSpPr>
        <p:spPr>
          <a:xfrm>
            <a:off x="6254134" y="701925"/>
            <a:ext cx="2445300" cy="542100"/>
          </a:xfrm>
          <a:prstGeom prst="rect">
            <a:avLst/>
          </a:prstGeom>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SzPts val="990"/>
              <a:buNone/>
            </a:pPr>
            <a:r>
              <a:rPr lang="es-419" sz="1500"/>
              <a:t>Lenguaje de consulta propietario</a:t>
            </a:r>
            <a:endParaRPr sz="1500"/>
          </a:p>
        </p:txBody>
      </p:sp>
      <p:sp>
        <p:nvSpPr>
          <p:cNvPr id="722" name="Google Shape;722;p41"/>
          <p:cNvSpPr txBox="1"/>
          <p:nvPr>
            <p:ph idx="4294967295" type="subTitle"/>
          </p:nvPr>
        </p:nvSpPr>
        <p:spPr>
          <a:xfrm>
            <a:off x="6254125" y="1244138"/>
            <a:ext cx="2445300" cy="711300"/>
          </a:xfrm>
          <a:prstGeom prst="rect">
            <a:avLst/>
          </a:prstGeom>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1200"/>
              </a:spcAft>
              <a:buNone/>
            </a:pPr>
            <a:r>
              <a:rPr lang="es-419"/>
              <a:t>Redis Stack</a:t>
            </a:r>
            <a:endParaRPr/>
          </a:p>
        </p:txBody>
      </p:sp>
      <p:sp>
        <p:nvSpPr>
          <p:cNvPr id="723" name="Google Shape;723;p41"/>
          <p:cNvSpPr txBox="1"/>
          <p:nvPr>
            <p:ph idx="4294967295" type="title"/>
          </p:nvPr>
        </p:nvSpPr>
        <p:spPr>
          <a:xfrm>
            <a:off x="5702179" y="2099150"/>
            <a:ext cx="2169600" cy="542100"/>
          </a:xfrm>
          <a:prstGeom prst="rect">
            <a:avLst/>
          </a:prstGeom>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SzPts val="990"/>
              <a:buNone/>
            </a:pPr>
            <a:r>
              <a:rPr lang="es-419" sz="1500"/>
              <a:t>Almacenamiento de datos</a:t>
            </a:r>
            <a:endParaRPr sz="1500"/>
          </a:p>
        </p:txBody>
      </p:sp>
      <p:sp>
        <p:nvSpPr>
          <p:cNvPr id="724" name="Google Shape;724;p41"/>
          <p:cNvSpPr txBox="1"/>
          <p:nvPr>
            <p:ph idx="4294967295" type="subTitle"/>
          </p:nvPr>
        </p:nvSpPr>
        <p:spPr>
          <a:xfrm>
            <a:off x="5702171" y="2641373"/>
            <a:ext cx="2169600" cy="711300"/>
          </a:xfrm>
          <a:prstGeom prst="rect">
            <a:avLst/>
          </a:prstGeom>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1200"/>
              </a:spcAft>
              <a:buNone/>
            </a:pPr>
            <a:r>
              <a:rPr lang="es-419"/>
              <a:t>C</a:t>
            </a:r>
            <a:r>
              <a:rPr lang="es-419"/>
              <a:t>omo pares clave-valor</a:t>
            </a:r>
            <a:endParaRPr/>
          </a:p>
        </p:txBody>
      </p:sp>
      <p:sp>
        <p:nvSpPr>
          <p:cNvPr id="725" name="Google Shape;725;p41"/>
          <p:cNvSpPr txBox="1"/>
          <p:nvPr>
            <p:ph idx="4294967295" type="title"/>
          </p:nvPr>
        </p:nvSpPr>
        <p:spPr>
          <a:xfrm>
            <a:off x="2283250" y="2099150"/>
            <a:ext cx="2912100" cy="542100"/>
          </a:xfrm>
          <a:prstGeom prst="rect">
            <a:avLst/>
          </a:prstGeom>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SzPts val="990"/>
              <a:buNone/>
            </a:pPr>
            <a:r>
              <a:rPr lang="es-419" sz="1500"/>
              <a:t>Módulo para optimizar consultas</a:t>
            </a:r>
            <a:endParaRPr sz="1500"/>
          </a:p>
        </p:txBody>
      </p:sp>
      <p:sp>
        <p:nvSpPr>
          <p:cNvPr id="726" name="Google Shape;726;p41"/>
          <p:cNvSpPr txBox="1"/>
          <p:nvPr>
            <p:ph idx="4294967295" type="subTitle"/>
          </p:nvPr>
        </p:nvSpPr>
        <p:spPr>
          <a:xfrm>
            <a:off x="2283239" y="2641374"/>
            <a:ext cx="2912100" cy="711300"/>
          </a:xfrm>
          <a:prstGeom prst="rect">
            <a:avLst/>
          </a:prstGeom>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1200"/>
              </a:spcAft>
              <a:buNone/>
            </a:pPr>
            <a:r>
              <a:rPr lang="es-419" sz="1000"/>
              <a:t>Si, por ejemplo: </a:t>
            </a:r>
            <a:r>
              <a:rPr lang="es-419" sz="1000"/>
              <a:t>particionamiento</a:t>
            </a:r>
            <a:r>
              <a:rPr lang="es-419" sz="1000"/>
              <a:t> y clustering</a:t>
            </a:r>
            <a:endParaRPr sz="1000"/>
          </a:p>
        </p:txBody>
      </p:sp>
      <p:sp>
        <p:nvSpPr>
          <p:cNvPr id="727" name="Google Shape;727;p41"/>
          <p:cNvSpPr txBox="1"/>
          <p:nvPr>
            <p:ph idx="4294967295" type="title"/>
          </p:nvPr>
        </p:nvSpPr>
        <p:spPr>
          <a:xfrm>
            <a:off x="662604" y="3496313"/>
            <a:ext cx="2169600" cy="542100"/>
          </a:xfrm>
          <a:prstGeom prst="rect">
            <a:avLst/>
          </a:prstGeom>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SzPts val="990"/>
              <a:buNone/>
            </a:pPr>
            <a:r>
              <a:rPr lang="es-419" sz="1500"/>
              <a:t>Soporta consultas SQL</a:t>
            </a:r>
            <a:endParaRPr sz="1500"/>
          </a:p>
        </p:txBody>
      </p:sp>
      <p:sp>
        <p:nvSpPr>
          <p:cNvPr id="728" name="Google Shape;728;p41"/>
          <p:cNvSpPr txBox="1"/>
          <p:nvPr>
            <p:ph idx="4294967295" type="subTitle"/>
          </p:nvPr>
        </p:nvSpPr>
        <p:spPr>
          <a:xfrm>
            <a:off x="662596" y="4038535"/>
            <a:ext cx="2169600" cy="711300"/>
          </a:xfrm>
          <a:prstGeom prst="rect">
            <a:avLst/>
          </a:prstGeom>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1200"/>
              </a:spcAft>
              <a:buNone/>
            </a:pPr>
            <a:r>
              <a:rPr lang="es-419"/>
              <a:t>No</a:t>
            </a:r>
            <a:endParaRPr/>
          </a:p>
        </p:txBody>
      </p:sp>
      <p:sp>
        <p:nvSpPr>
          <p:cNvPr id="729" name="Google Shape;729;p41"/>
          <p:cNvSpPr txBox="1"/>
          <p:nvPr>
            <p:ph idx="4294967295" type="title"/>
          </p:nvPr>
        </p:nvSpPr>
        <p:spPr>
          <a:xfrm>
            <a:off x="3120424" y="3496375"/>
            <a:ext cx="2074800" cy="542100"/>
          </a:xfrm>
          <a:prstGeom prst="rect">
            <a:avLst/>
          </a:prstGeom>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SzPts val="990"/>
              <a:buNone/>
            </a:pPr>
            <a:r>
              <a:rPr lang="es-419" sz="1500"/>
              <a:t>Soporta transacciones ACID</a:t>
            </a:r>
            <a:endParaRPr sz="1500"/>
          </a:p>
        </p:txBody>
      </p:sp>
      <p:sp>
        <p:nvSpPr>
          <p:cNvPr id="730" name="Google Shape;730;p41"/>
          <p:cNvSpPr txBox="1"/>
          <p:nvPr>
            <p:ph idx="4294967295" type="subTitle"/>
          </p:nvPr>
        </p:nvSpPr>
        <p:spPr>
          <a:xfrm>
            <a:off x="3120403" y="4038600"/>
            <a:ext cx="2074800" cy="711300"/>
          </a:xfrm>
          <a:prstGeom prst="rect">
            <a:avLst/>
          </a:prstGeom>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1200"/>
              </a:spcAft>
              <a:buNone/>
            </a:pPr>
            <a:r>
              <a:rPr lang="es-419" sz="1000"/>
              <a:t>No garantizadas en su totalidad</a:t>
            </a:r>
            <a:endParaRPr sz="1000"/>
          </a:p>
        </p:txBody>
      </p:sp>
      <p:sp>
        <p:nvSpPr>
          <p:cNvPr id="731" name="Google Shape;731;p41"/>
          <p:cNvSpPr txBox="1"/>
          <p:nvPr>
            <p:ph idx="4294967295" type="title"/>
          </p:nvPr>
        </p:nvSpPr>
        <p:spPr>
          <a:xfrm>
            <a:off x="5483450" y="3496375"/>
            <a:ext cx="2997900" cy="393600"/>
          </a:xfrm>
          <a:prstGeom prst="rect">
            <a:avLst/>
          </a:prstGeom>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SzPts val="990"/>
              <a:buNone/>
            </a:pPr>
            <a:r>
              <a:rPr lang="es-419" sz="1500"/>
              <a:t>Application </a:t>
            </a:r>
            <a:r>
              <a:rPr lang="es-419" sz="1500"/>
              <a:t>Stack Overflow</a:t>
            </a:r>
            <a:endParaRPr sz="1500"/>
          </a:p>
        </p:txBody>
      </p:sp>
      <p:sp>
        <p:nvSpPr>
          <p:cNvPr id="732" name="Google Shape;732;p41"/>
          <p:cNvSpPr txBox="1"/>
          <p:nvPr>
            <p:ph idx="4294967295" type="subTitle"/>
          </p:nvPr>
        </p:nvSpPr>
        <p:spPr>
          <a:xfrm>
            <a:off x="5483425" y="3889975"/>
            <a:ext cx="2997900" cy="986100"/>
          </a:xfrm>
          <a:prstGeom prst="rect">
            <a:avLst/>
          </a:prstGeom>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just">
              <a:spcBef>
                <a:spcPts val="0"/>
              </a:spcBef>
              <a:spcAft>
                <a:spcPts val="1200"/>
              </a:spcAft>
              <a:buNone/>
            </a:pPr>
            <a:r>
              <a:rPr lang="es-419" sz="1000"/>
              <a:t>Plataforma en línea donde los programadores pueden hacer preguntas, recibir respuestas y compartir conocimientos relacionados con la programación y el desarrollo de software.</a:t>
            </a:r>
            <a:endParaRPr sz="10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6" name="Shape 736"/>
        <p:cNvGrpSpPr/>
        <p:nvPr/>
      </p:nvGrpSpPr>
      <p:grpSpPr>
        <a:xfrm>
          <a:off x="0" y="0"/>
          <a:ext cx="0" cy="0"/>
          <a:chOff x="0" y="0"/>
          <a:chExt cx="0" cy="0"/>
        </a:xfrm>
      </p:grpSpPr>
      <p:sp>
        <p:nvSpPr>
          <p:cNvPr id="737" name="Google Shape;737;p42"/>
          <p:cNvSpPr txBox="1"/>
          <p:nvPr>
            <p:ph type="title"/>
          </p:nvPr>
        </p:nvSpPr>
        <p:spPr>
          <a:xfrm>
            <a:off x="562050" y="2285400"/>
            <a:ext cx="80199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419" sz="4100"/>
              <a:t>TABLA COMPARATIVA</a:t>
            </a:r>
            <a:endParaRPr sz="4100"/>
          </a:p>
        </p:txBody>
      </p:sp>
      <p:sp>
        <p:nvSpPr>
          <p:cNvPr id="738" name="Google Shape;738;p4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2" name="Shape 742"/>
        <p:cNvGrpSpPr/>
        <p:nvPr/>
      </p:nvGrpSpPr>
      <p:grpSpPr>
        <a:xfrm>
          <a:off x="0" y="0"/>
          <a:ext cx="0" cy="0"/>
          <a:chOff x="0" y="0"/>
          <a:chExt cx="0" cy="0"/>
        </a:xfrm>
      </p:grpSpPr>
      <p:sp>
        <p:nvSpPr>
          <p:cNvPr id="743" name="Google Shape;743;p4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419"/>
              <a:t>‹#›</a:t>
            </a:fld>
            <a:endParaRPr/>
          </a:p>
        </p:txBody>
      </p:sp>
      <p:sp>
        <p:nvSpPr>
          <p:cNvPr id="744" name="Google Shape;744;p43"/>
          <p:cNvSpPr txBox="1"/>
          <p:nvPr>
            <p:ph type="title"/>
          </p:nvPr>
        </p:nvSpPr>
        <p:spPr>
          <a:xfrm>
            <a:off x="1265450" y="161700"/>
            <a:ext cx="5958600" cy="373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sz="1600"/>
              <a:t>Tabla comparativa</a:t>
            </a:r>
            <a:endParaRPr sz="1600"/>
          </a:p>
        </p:txBody>
      </p:sp>
      <p:grpSp>
        <p:nvGrpSpPr>
          <p:cNvPr id="745" name="Google Shape;745;p43"/>
          <p:cNvGrpSpPr/>
          <p:nvPr/>
        </p:nvGrpSpPr>
        <p:grpSpPr>
          <a:xfrm>
            <a:off x="378650" y="161700"/>
            <a:ext cx="886800" cy="373800"/>
            <a:chOff x="719450" y="537450"/>
            <a:chExt cx="886800" cy="373800"/>
          </a:xfrm>
        </p:grpSpPr>
        <p:sp>
          <p:nvSpPr>
            <p:cNvPr id="746" name="Google Shape;746;p43"/>
            <p:cNvSpPr/>
            <p:nvPr/>
          </p:nvSpPr>
          <p:spPr>
            <a:xfrm>
              <a:off x="719450" y="537450"/>
              <a:ext cx="886800" cy="373800"/>
            </a:xfrm>
            <a:prstGeom prst="roundRect">
              <a:avLst>
                <a:gd fmla="val 0" name="adj"/>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47" name="Google Shape;747;p43"/>
            <p:cNvPicPr preferRelativeResize="0"/>
            <p:nvPr/>
          </p:nvPicPr>
          <p:blipFill>
            <a:blip r:embed="rId3">
              <a:alphaModFix/>
            </a:blip>
            <a:stretch>
              <a:fillRect/>
            </a:stretch>
          </p:blipFill>
          <p:spPr>
            <a:xfrm>
              <a:off x="794962" y="574025"/>
              <a:ext cx="735800" cy="300675"/>
            </a:xfrm>
            <a:prstGeom prst="rect">
              <a:avLst/>
            </a:prstGeom>
            <a:noFill/>
            <a:ln>
              <a:noFill/>
            </a:ln>
          </p:spPr>
        </p:pic>
      </p:grpSp>
      <p:graphicFrame>
        <p:nvGraphicFramePr>
          <p:cNvPr id="748" name="Google Shape;748;p43"/>
          <p:cNvGraphicFramePr/>
          <p:nvPr/>
        </p:nvGraphicFramePr>
        <p:xfrm>
          <a:off x="446025" y="624764"/>
          <a:ext cx="3000000" cy="3000000"/>
        </p:xfrm>
        <a:graphic>
          <a:graphicData uri="http://schemas.openxmlformats.org/drawingml/2006/table">
            <a:tbl>
              <a:tblPr>
                <a:noFill/>
                <a:tableStyleId>{16C1F723-6333-43DA-ADAB-C8F7CC349761}</a:tableStyleId>
              </a:tblPr>
              <a:tblGrid>
                <a:gridCol w="1032225"/>
                <a:gridCol w="1439875"/>
                <a:gridCol w="1045475"/>
                <a:gridCol w="1098725"/>
                <a:gridCol w="1229225"/>
                <a:gridCol w="1263975"/>
                <a:gridCol w="1142450"/>
              </a:tblGrid>
              <a:tr h="440450">
                <a:tc>
                  <a:txBody>
                    <a:bodyPr/>
                    <a:lstStyle/>
                    <a:p>
                      <a:pPr indent="0" lvl="0" marL="0" rtl="0" algn="ctr">
                        <a:spcBef>
                          <a:spcPts val="0"/>
                        </a:spcBef>
                        <a:spcAft>
                          <a:spcPts val="0"/>
                        </a:spcAft>
                        <a:buNone/>
                      </a:pPr>
                      <a:r>
                        <a:rPr b="1" lang="es-419" sz="1200">
                          <a:solidFill>
                            <a:schemeClr val="dk1"/>
                          </a:solidFill>
                          <a:latin typeface="Share Tech Mono"/>
                          <a:ea typeface="Share Tech Mono"/>
                          <a:cs typeface="Share Tech Mono"/>
                          <a:sym typeface="Share Tech Mono"/>
                        </a:rPr>
                        <a:t>Criterio</a:t>
                      </a:r>
                      <a:endParaRPr b="1" sz="1200">
                        <a:solidFill>
                          <a:schemeClr val="dk1"/>
                        </a:solidFill>
                        <a:latin typeface="Share Tech Mono"/>
                        <a:ea typeface="Share Tech Mono"/>
                        <a:cs typeface="Share Tech Mono"/>
                        <a:sym typeface="Share Tech Mono"/>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304044"/>
                    </a:solidFill>
                  </a:tcPr>
                </a:tc>
                <a:tc>
                  <a:txBody>
                    <a:bodyPr/>
                    <a:lstStyle/>
                    <a:p>
                      <a:pPr indent="0" lvl="0" marL="0" rtl="0" algn="ctr">
                        <a:spcBef>
                          <a:spcPts val="0"/>
                        </a:spcBef>
                        <a:spcAft>
                          <a:spcPts val="0"/>
                        </a:spcAft>
                        <a:buNone/>
                      </a:pPr>
                      <a:r>
                        <a:rPr b="1" lang="es-419" sz="1200">
                          <a:solidFill>
                            <a:schemeClr val="dk1"/>
                          </a:solidFill>
                          <a:latin typeface="Share Tech Mono"/>
                          <a:ea typeface="Share Tech Mono"/>
                          <a:cs typeface="Share Tech Mono"/>
                          <a:sym typeface="Share Tech Mono"/>
                        </a:rPr>
                        <a:t>GPT+MySQL Workbench</a:t>
                      </a:r>
                      <a:endParaRPr b="1" sz="1200">
                        <a:solidFill>
                          <a:schemeClr val="dk1"/>
                        </a:solidFill>
                        <a:latin typeface="Share Tech Mono"/>
                        <a:ea typeface="Share Tech Mono"/>
                        <a:cs typeface="Share Tech Mono"/>
                        <a:sym typeface="Share Tech Mono"/>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304044"/>
                    </a:solidFill>
                  </a:tcPr>
                </a:tc>
                <a:tc>
                  <a:txBody>
                    <a:bodyPr/>
                    <a:lstStyle/>
                    <a:p>
                      <a:pPr indent="0" lvl="0" marL="0" rtl="0" algn="ctr">
                        <a:spcBef>
                          <a:spcPts val="0"/>
                        </a:spcBef>
                        <a:spcAft>
                          <a:spcPts val="0"/>
                        </a:spcAft>
                        <a:buNone/>
                      </a:pPr>
                      <a:r>
                        <a:rPr b="1" lang="es-419" sz="1200">
                          <a:solidFill>
                            <a:schemeClr val="dk1"/>
                          </a:solidFill>
                          <a:latin typeface="Share Tech Mono"/>
                          <a:ea typeface="Share Tech Mono"/>
                          <a:cs typeface="Share Tech Mono"/>
                          <a:sym typeface="Share Tech Mono"/>
                        </a:rPr>
                        <a:t>Oracle NoSQL</a:t>
                      </a:r>
                      <a:endParaRPr b="1" sz="1200">
                        <a:solidFill>
                          <a:schemeClr val="dk1"/>
                        </a:solidFill>
                        <a:latin typeface="Share Tech Mono"/>
                        <a:ea typeface="Share Tech Mono"/>
                        <a:cs typeface="Share Tech Mono"/>
                        <a:sym typeface="Share Tech Mono"/>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304044"/>
                    </a:solidFill>
                  </a:tcPr>
                </a:tc>
                <a:tc>
                  <a:txBody>
                    <a:bodyPr/>
                    <a:lstStyle/>
                    <a:p>
                      <a:pPr indent="0" lvl="0" marL="0" rtl="0" algn="ctr">
                        <a:spcBef>
                          <a:spcPts val="0"/>
                        </a:spcBef>
                        <a:spcAft>
                          <a:spcPts val="0"/>
                        </a:spcAft>
                        <a:buNone/>
                      </a:pPr>
                      <a:r>
                        <a:rPr b="1" lang="es-419" sz="1200">
                          <a:solidFill>
                            <a:schemeClr val="dk1"/>
                          </a:solidFill>
                          <a:latin typeface="Share Tech Mono"/>
                          <a:ea typeface="Share Tech Mono"/>
                          <a:cs typeface="Share Tech Mono"/>
                          <a:sym typeface="Share Tech Mono"/>
                        </a:rPr>
                        <a:t>DynamoDB</a:t>
                      </a:r>
                      <a:endParaRPr b="1" sz="1200">
                        <a:solidFill>
                          <a:schemeClr val="dk1"/>
                        </a:solidFill>
                        <a:latin typeface="Share Tech Mono"/>
                        <a:ea typeface="Share Tech Mono"/>
                        <a:cs typeface="Share Tech Mono"/>
                        <a:sym typeface="Share Tech Mono"/>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304044"/>
                    </a:solidFill>
                  </a:tcPr>
                </a:tc>
                <a:tc>
                  <a:txBody>
                    <a:bodyPr/>
                    <a:lstStyle/>
                    <a:p>
                      <a:pPr indent="0" lvl="0" marL="0" rtl="0" algn="ctr">
                        <a:spcBef>
                          <a:spcPts val="0"/>
                        </a:spcBef>
                        <a:spcAft>
                          <a:spcPts val="0"/>
                        </a:spcAft>
                        <a:buNone/>
                      </a:pPr>
                      <a:r>
                        <a:rPr b="1" lang="es-419" sz="1200">
                          <a:solidFill>
                            <a:schemeClr val="dk1"/>
                          </a:solidFill>
                          <a:latin typeface="Share Tech Mono"/>
                          <a:ea typeface="Share Tech Mono"/>
                          <a:cs typeface="Share Tech Mono"/>
                          <a:sym typeface="Share Tech Mono"/>
                        </a:rPr>
                        <a:t>eXist</a:t>
                      </a:r>
                      <a:endParaRPr b="1" sz="1000">
                        <a:solidFill>
                          <a:schemeClr val="dk1"/>
                        </a:solidFill>
                        <a:latin typeface="Share Tech Mono"/>
                        <a:ea typeface="Share Tech Mono"/>
                        <a:cs typeface="Share Tech Mono"/>
                        <a:sym typeface="Share Tech Mono"/>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304044"/>
                    </a:solidFill>
                  </a:tcPr>
                </a:tc>
                <a:tc>
                  <a:txBody>
                    <a:bodyPr/>
                    <a:lstStyle/>
                    <a:p>
                      <a:pPr indent="0" lvl="0" marL="0" rtl="0" algn="ctr">
                        <a:spcBef>
                          <a:spcPts val="0"/>
                        </a:spcBef>
                        <a:spcAft>
                          <a:spcPts val="0"/>
                        </a:spcAft>
                        <a:buNone/>
                      </a:pPr>
                      <a:r>
                        <a:rPr b="1" lang="es-419" sz="1200">
                          <a:solidFill>
                            <a:schemeClr val="dk1"/>
                          </a:solidFill>
                          <a:latin typeface="Share Tech Mono"/>
                          <a:ea typeface="Share Tech Mono"/>
                          <a:cs typeface="Share Tech Mono"/>
                          <a:sym typeface="Share Tech Mono"/>
                        </a:rPr>
                        <a:t>Redis</a:t>
                      </a:r>
                      <a:endParaRPr b="1" sz="1200">
                        <a:solidFill>
                          <a:schemeClr val="dk1"/>
                        </a:solidFill>
                        <a:latin typeface="Share Tech Mono"/>
                        <a:ea typeface="Share Tech Mono"/>
                        <a:cs typeface="Share Tech Mono"/>
                        <a:sym typeface="Share Tech Mono"/>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304044"/>
                    </a:solidFill>
                  </a:tcPr>
                </a:tc>
                <a:tc>
                  <a:txBody>
                    <a:bodyPr/>
                    <a:lstStyle/>
                    <a:p>
                      <a:pPr indent="0" lvl="0" marL="0" rtl="0" algn="ctr">
                        <a:spcBef>
                          <a:spcPts val="0"/>
                        </a:spcBef>
                        <a:spcAft>
                          <a:spcPts val="0"/>
                        </a:spcAft>
                        <a:buNone/>
                      </a:pPr>
                      <a:r>
                        <a:rPr b="1" lang="es-419" sz="1200">
                          <a:solidFill>
                            <a:schemeClr val="dk1"/>
                          </a:solidFill>
                          <a:latin typeface="Share Tech Mono"/>
                          <a:ea typeface="Share Tech Mono"/>
                          <a:cs typeface="Share Tech Mono"/>
                          <a:sym typeface="Share Tech Mono"/>
                        </a:rPr>
                        <a:t>MongoDB</a:t>
                      </a:r>
                      <a:endParaRPr b="1" sz="1200">
                        <a:solidFill>
                          <a:schemeClr val="dk1"/>
                        </a:solidFill>
                        <a:latin typeface="Share Tech Mono"/>
                        <a:ea typeface="Share Tech Mono"/>
                        <a:cs typeface="Share Tech Mono"/>
                        <a:sym typeface="Share Tech Mono"/>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304044"/>
                    </a:solidFill>
                  </a:tcPr>
                </a:tc>
              </a:tr>
              <a:tr h="675375">
                <a:tc>
                  <a:txBody>
                    <a:bodyPr/>
                    <a:lstStyle/>
                    <a:p>
                      <a:pPr indent="0" lvl="0" marL="0" rtl="0" algn="ctr">
                        <a:spcBef>
                          <a:spcPts val="0"/>
                        </a:spcBef>
                        <a:spcAft>
                          <a:spcPts val="0"/>
                        </a:spcAft>
                        <a:buNone/>
                      </a:pPr>
                      <a:r>
                        <a:rPr lang="es-419" sz="1000">
                          <a:solidFill>
                            <a:schemeClr val="dk1"/>
                          </a:solidFill>
                          <a:latin typeface="Share Tech Mono"/>
                          <a:ea typeface="Share Tech Mono"/>
                          <a:cs typeface="Share Tech Mono"/>
                          <a:sym typeface="Share Tech Mono"/>
                        </a:rPr>
                        <a:t>URL donde se puede descargar</a:t>
                      </a:r>
                      <a:endParaRPr sz="1000">
                        <a:solidFill>
                          <a:schemeClr val="dk1"/>
                        </a:solidFill>
                        <a:latin typeface="Share Tech Mono"/>
                        <a:ea typeface="Share Tech Mono"/>
                        <a:cs typeface="Share Tech Mono"/>
                        <a:sym typeface="Share Tech Mono"/>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304044"/>
                    </a:solidFill>
                  </a:tcPr>
                </a:tc>
                <a:tc>
                  <a:txBody>
                    <a:bodyPr/>
                    <a:lstStyle/>
                    <a:p>
                      <a:pPr indent="0" lvl="0" marL="0" rtl="0" algn="ctr">
                        <a:spcBef>
                          <a:spcPts val="0"/>
                        </a:spcBef>
                        <a:spcAft>
                          <a:spcPts val="0"/>
                        </a:spcAft>
                        <a:buNone/>
                      </a:pPr>
                      <a:r>
                        <a:rPr lang="es-419" sz="1000">
                          <a:solidFill>
                            <a:srgbClr val="FFFFFF"/>
                          </a:solidFill>
                          <a:latin typeface="Share Tech Mono"/>
                          <a:ea typeface="Share Tech Mono"/>
                          <a:cs typeface="Share Tech Mono"/>
                          <a:sym typeface="Share Tech Mono"/>
                        </a:rPr>
                        <a:t>https://dev.mysql.com/downloads/workbench/</a:t>
                      </a:r>
                      <a:endParaRPr sz="900">
                        <a:solidFill>
                          <a:schemeClr val="dk1"/>
                        </a:solidFill>
                        <a:latin typeface="Share Tech Mono"/>
                        <a:ea typeface="Share Tech Mono"/>
                        <a:cs typeface="Share Tech Mono"/>
                        <a:sym typeface="Share Tech Mono"/>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304044"/>
                    </a:solidFill>
                  </a:tcPr>
                </a:tc>
                <a:tc>
                  <a:txBody>
                    <a:bodyPr/>
                    <a:lstStyle/>
                    <a:p>
                      <a:pPr indent="0" lvl="0" marL="0" rtl="0" algn="ctr">
                        <a:spcBef>
                          <a:spcPts val="0"/>
                        </a:spcBef>
                        <a:spcAft>
                          <a:spcPts val="0"/>
                        </a:spcAft>
                        <a:buNone/>
                      </a:pPr>
                      <a:r>
                        <a:rPr lang="es-419" sz="1000" u="sng">
                          <a:solidFill>
                            <a:schemeClr val="hlink"/>
                          </a:solidFill>
                          <a:latin typeface="Share Tech Mono"/>
                          <a:ea typeface="Share Tech Mono"/>
                          <a:cs typeface="Share Tech Mono"/>
                          <a:sym typeface="Share Tech Mono"/>
                          <a:hlinkClick r:id="rId4"/>
                        </a:rPr>
                        <a:t>Oracle NoSQL Database Downloads</a:t>
                      </a:r>
                      <a:endParaRPr sz="900" u="sng">
                        <a:solidFill>
                          <a:schemeClr val="dk1"/>
                        </a:solidFill>
                        <a:latin typeface="Share Tech Mono"/>
                        <a:ea typeface="Share Tech Mono"/>
                        <a:cs typeface="Share Tech Mono"/>
                        <a:sym typeface="Share Tech Mono"/>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304044"/>
                    </a:solidFill>
                  </a:tcPr>
                </a:tc>
                <a:tc>
                  <a:txBody>
                    <a:bodyPr/>
                    <a:lstStyle/>
                    <a:p>
                      <a:pPr indent="0" lvl="0" marL="0" rtl="0" algn="ctr">
                        <a:spcBef>
                          <a:spcPts val="0"/>
                        </a:spcBef>
                        <a:spcAft>
                          <a:spcPts val="0"/>
                        </a:spcAft>
                        <a:buNone/>
                      </a:pPr>
                      <a:r>
                        <a:rPr lang="es-419" sz="1000">
                          <a:solidFill>
                            <a:schemeClr val="dk1"/>
                          </a:solidFill>
                          <a:latin typeface="Share Tech Mono"/>
                          <a:ea typeface="Share Tech Mono"/>
                          <a:cs typeface="Share Tech Mono"/>
                          <a:sym typeface="Share Tech Mono"/>
                        </a:rPr>
                        <a:t>https://aws.amazon.com/es/dynamodb/</a:t>
                      </a:r>
                      <a:endParaRPr sz="1000">
                        <a:solidFill>
                          <a:schemeClr val="dk1"/>
                        </a:solidFill>
                        <a:latin typeface="Share Tech Mono"/>
                        <a:ea typeface="Share Tech Mono"/>
                        <a:cs typeface="Share Tech Mono"/>
                        <a:sym typeface="Share Tech Mono"/>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304044"/>
                    </a:solidFill>
                  </a:tcPr>
                </a:tc>
                <a:tc>
                  <a:txBody>
                    <a:bodyPr/>
                    <a:lstStyle/>
                    <a:p>
                      <a:pPr indent="0" lvl="0" marL="0" rtl="0" algn="ctr">
                        <a:spcBef>
                          <a:spcPts val="0"/>
                        </a:spcBef>
                        <a:spcAft>
                          <a:spcPts val="0"/>
                        </a:spcAft>
                        <a:buNone/>
                      </a:pPr>
                      <a:r>
                        <a:rPr lang="es-419" sz="1000">
                          <a:solidFill>
                            <a:schemeClr val="dk1"/>
                          </a:solidFill>
                          <a:latin typeface="Share Tech Mono"/>
                          <a:ea typeface="Share Tech Mono"/>
                          <a:cs typeface="Share Tech Mono"/>
                          <a:sym typeface="Share Tech Mono"/>
                        </a:rPr>
                        <a:t>https://github.com/eXist-db/exist/releases/latest</a:t>
                      </a:r>
                      <a:endParaRPr sz="1000">
                        <a:solidFill>
                          <a:schemeClr val="dk1"/>
                        </a:solidFill>
                        <a:latin typeface="Share Tech Mono"/>
                        <a:ea typeface="Share Tech Mono"/>
                        <a:cs typeface="Share Tech Mono"/>
                        <a:sym typeface="Share Tech Mono"/>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304044"/>
                    </a:solidFill>
                  </a:tcPr>
                </a:tc>
                <a:tc>
                  <a:txBody>
                    <a:bodyPr/>
                    <a:lstStyle/>
                    <a:p>
                      <a:pPr indent="0" lvl="0" marL="0" rtl="0" algn="ctr">
                        <a:spcBef>
                          <a:spcPts val="0"/>
                        </a:spcBef>
                        <a:spcAft>
                          <a:spcPts val="0"/>
                        </a:spcAft>
                        <a:buNone/>
                      </a:pPr>
                      <a:r>
                        <a:rPr lang="es-419" sz="1000">
                          <a:solidFill>
                            <a:schemeClr val="dk1"/>
                          </a:solidFill>
                          <a:latin typeface="Share Tech Mono"/>
                          <a:ea typeface="Share Tech Mono"/>
                          <a:cs typeface="Share Tech Mono"/>
                          <a:sym typeface="Share Tech Mono"/>
                        </a:rPr>
                        <a:t>https://redis.io/download/</a:t>
                      </a:r>
                      <a:endParaRPr sz="1000">
                        <a:solidFill>
                          <a:schemeClr val="dk1"/>
                        </a:solidFill>
                        <a:latin typeface="Share Tech Mono"/>
                        <a:ea typeface="Share Tech Mono"/>
                        <a:cs typeface="Share Tech Mono"/>
                        <a:sym typeface="Share Tech Mono"/>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304044"/>
                    </a:solidFill>
                  </a:tcPr>
                </a:tc>
                <a:tc>
                  <a:txBody>
                    <a:bodyPr/>
                    <a:lstStyle/>
                    <a:p>
                      <a:pPr indent="0" lvl="0" marL="0" rtl="0" algn="ctr">
                        <a:spcBef>
                          <a:spcPts val="0"/>
                        </a:spcBef>
                        <a:spcAft>
                          <a:spcPts val="0"/>
                        </a:spcAft>
                        <a:buNone/>
                      </a:pPr>
                      <a:r>
                        <a:rPr lang="es-419" sz="1000">
                          <a:solidFill>
                            <a:schemeClr val="dk1"/>
                          </a:solidFill>
                          <a:latin typeface="Share Tech Mono"/>
                          <a:ea typeface="Share Tech Mono"/>
                          <a:cs typeface="Share Tech Mono"/>
                          <a:sym typeface="Share Tech Mono"/>
                        </a:rPr>
                        <a:t>https://www.mongodb.com/try/download/compass</a:t>
                      </a:r>
                      <a:endParaRPr sz="1000">
                        <a:solidFill>
                          <a:schemeClr val="dk1"/>
                        </a:solidFill>
                        <a:latin typeface="Share Tech Mono"/>
                        <a:ea typeface="Share Tech Mono"/>
                        <a:cs typeface="Share Tech Mono"/>
                        <a:sym typeface="Share Tech Mono"/>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304044"/>
                    </a:solidFill>
                  </a:tcPr>
                </a:tc>
              </a:tr>
              <a:tr h="961850">
                <a:tc>
                  <a:txBody>
                    <a:bodyPr/>
                    <a:lstStyle/>
                    <a:p>
                      <a:pPr indent="0" lvl="0" marL="0" rtl="0" algn="ctr">
                        <a:spcBef>
                          <a:spcPts val="0"/>
                        </a:spcBef>
                        <a:spcAft>
                          <a:spcPts val="0"/>
                        </a:spcAft>
                        <a:buNone/>
                      </a:pPr>
                      <a:r>
                        <a:rPr lang="es-419" sz="1000">
                          <a:solidFill>
                            <a:schemeClr val="dk1"/>
                          </a:solidFill>
                          <a:latin typeface="Share Tech Mono"/>
                          <a:ea typeface="Share Tech Mono"/>
                          <a:cs typeface="Share Tech Mono"/>
                          <a:sym typeface="Share Tech Mono"/>
                        </a:rPr>
                        <a:t>Fecha de surgimiento</a:t>
                      </a:r>
                      <a:endParaRPr sz="1000">
                        <a:solidFill>
                          <a:schemeClr val="dk1"/>
                        </a:solidFill>
                        <a:latin typeface="Share Tech Mono"/>
                        <a:ea typeface="Share Tech Mono"/>
                        <a:cs typeface="Share Tech Mono"/>
                        <a:sym typeface="Share Tech Mono"/>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304044"/>
                    </a:solidFill>
                  </a:tcPr>
                </a:tc>
                <a:tc>
                  <a:txBody>
                    <a:bodyPr/>
                    <a:lstStyle/>
                    <a:p>
                      <a:pPr indent="0" lvl="0" marL="0" rtl="0" algn="ctr">
                        <a:spcBef>
                          <a:spcPts val="0"/>
                        </a:spcBef>
                        <a:spcAft>
                          <a:spcPts val="0"/>
                        </a:spcAft>
                        <a:buNone/>
                      </a:pPr>
                      <a:r>
                        <a:rPr lang="es-419" sz="900">
                          <a:solidFill>
                            <a:schemeClr val="dk1"/>
                          </a:solidFill>
                          <a:latin typeface="Share Tech Mono"/>
                          <a:ea typeface="Share Tech Mono"/>
                          <a:cs typeface="Share Tech Mono"/>
                          <a:sym typeface="Share Tech Mono"/>
                        </a:rPr>
                        <a:t>ChatGPT se lanzó el 30 de noviembre de 2022. </a:t>
                      </a:r>
                      <a:br>
                        <a:rPr lang="es-419" sz="900">
                          <a:solidFill>
                            <a:schemeClr val="dk1"/>
                          </a:solidFill>
                          <a:latin typeface="Share Tech Mono"/>
                          <a:ea typeface="Share Tech Mono"/>
                          <a:cs typeface="Share Tech Mono"/>
                          <a:sym typeface="Share Tech Mono"/>
                        </a:rPr>
                      </a:br>
                      <a:r>
                        <a:rPr lang="es-419" sz="900">
                          <a:solidFill>
                            <a:schemeClr val="dk1"/>
                          </a:solidFill>
                          <a:latin typeface="Share Tech Mono"/>
                          <a:ea typeface="Share Tech Mono"/>
                          <a:cs typeface="Share Tech Mono"/>
                          <a:sym typeface="Share Tech Mono"/>
                        </a:rPr>
                        <a:t>MySQL Workbench se lanzo la alpha 1.0.0 el 13 de septiembre del 2005</a:t>
                      </a:r>
                      <a:endParaRPr sz="900">
                        <a:solidFill>
                          <a:schemeClr val="dk1"/>
                        </a:solidFill>
                        <a:latin typeface="Share Tech Mono"/>
                        <a:ea typeface="Share Tech Mono"/>
                        <a:cs typeface="Share Tech Mono"/>
                        <a:sym typeface="Share Tech Mono"/>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304044"/>
                    </a:solidFill>
                  </a:tcPr>
                </a:tc>
                <a:tc>
                  <a:txBody>
                    <a:bodyPr/>
                    <a:lstStyle/>
                    <a:p>
                      <a:pPr indent="0" lvl="0" marL="0" rtl="0" algn="ctr">
                        <a:spcBef>
                          <a:spcPts val="0"/>
                        </a:spcBef>
                        <a:spcAft>
                          <a:spcPts val="0"/>
                        </a:spcAft>
                        <a:buNone/>
                      </a:pPr>
                      <a:r>
                        <a:rPr lang="es-419" sz="1000">
                          <a:solidFill>
                            <a:schemeClr val="dk1"/>
                          </a:solidFill>
                          <a:latin typeface="Share Tech Mono"/>
                          <a:ea typeface="Share Tech Mono"/>
                          <a:cs typeface="Share Tech Mono"/>
                          <a:sym typeface="Share Tech Mono"/>
                        </a:rPr>
                        <a:t>Septiembre 2011</a:t>
                      </a:r>
                      <a:endParaRPr sz="1000">
                        <a:solidFill>
                          <a:schemeClr val="dk1"/>
                        </a:solidFill>
                        <a:latin typeface="Share Tech Mono"/>
                        <a:ea typeface="Share Tech Mono"/>
                        <a:cs typeface="Share Tech Mono"/>
                        <a:sym typeface="Share Tech Mono"/>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304044"/>
                    </a:solidFill>
                  </a:tcPr>
                </a:tc>
                <a:tc>
                  <a:txBody>
                    <a:bodyPr/>
                    <a:lstStyle/>
                    <a:p>
                      <a:pPr indent="0" lvl="0" marL="0" rtl="0" algn="ctr">
                        <a:spcBef>
                          <a:spcPts val="0"/>
                        </a:spcBef>
                        <a:spcAft>
                          <a:spcPts val="0"/>
                        </a:spcAft>
                        <a:buNone/>
                      </a:pPr>
                      <a:r>
                        <a:t/>
                      </a:r>
                      <a:endParaRPr sz="1000">
                        <a:solidFill>
                          <a:schemeClr val="dk1"/>
                        </a:solidFill>
                        <a:latin typeface="Share Tech Mono"/>
                        <a:ea typeface="Share Tech Mono"/>
                        <a:cs typeface="Share Tech Mono"/>
                        <a:sym typeface="Share Tech Mono"/>
                      </a:endParaRPr>
                    </a:p>
                    <a:p>
                      <a:pPr indent="0" lvl="0" marL="0" rtl="0" algn="ctr">
                        <a:spcBef>
                          <a:spcPts val="0"/>
                        </a:spcBef>
                        <a:spcAft>
                          <a:spcPts val="0"/>
                        </a:spcAft>
                        <a:buNone/>
                      </a:pPr>
                      <a:r>
                        <a:rPr lang="es-419" sz="1000">
                          <a:solidFill>
                            <a:schemeClr val="dk1"/>
                          </a:solidFill>
                          <a:latin typeface="Share Tech Mono"/>
                          <a:ea typeface="Share Tech Mono"/>
                          <a:cs typeface="Share Tech Mono"/>
                          <a:sym typeface="Share Tech Mono"/>
                        </a:rPr>
                        <a:t>18 enero 2012</a:t>
                      </a:r>
                      <a:endParaRPr sz="1000">
                        <a:solidFill>
                          <a:schemeClr val="dk1"/>
                        </a:solidFill>
                        <a:latin typeface="Share Tech Mono"/>
                        <a:ea typeface="Share Tech Mono"/>
                        <a:cs typeface="Share Tech Mono"/>
                        <a:sym typeface="Share Tech Mono"/>
                      </a:endParaRPr>
                    </a:p>
                    <a:p>
                      <a:pPr indent="0" lvl="0" marL="0" rtl="0" algn="ctr">
                        <a:spcBef>
                          <a:spcPts val="0"/>
                        </a:spcBef>
                        <a:spcAft>
                          <a:spcPts val="0"/>
                        </a:spcAft>
                        <a:buNone/>
                      </a:pPr>
                      <a:r>
                        <a:t/>
                      </a:r>
                      <a:endParaRPr sz="1000">
                        <a:solidFill>
                          <a:schemeClr val="dk1"/>
                        </a:solidFill>
                        <a:latin typeface="Share Tech Mono"/>
                        <a:ea typeface="Share Tech Mono"/>
                        <a:cs typeface="Share Tech Mono"/>
                        <a:sym typeface="Share Tech Mono"/>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304044"/>
                    </a:solidFill>
                  </a:tcPr>
                </a:tc>
                <a:tc>
                  <a:txBody>
                    <a:bodyPr/>
                    <a:lstStyle/>
                    <a:p>
                      <a:pPr indent="0" lvl="0" marL="0" rtl="0" algn="ctr">
                        <a:spcBef>
                          <a:spcPts val="0"/>
                        </a:spcBef>
                        <a:spcAft>
                          <a:spcPts val="0"/>
                        </a:spcAft>
                        <a:buNone/>
                      </a:pPr>
                      <a:r>
                        <a:rPr lang="es-419" sz="1000">
                          <a:solidFill>
                            <a:schemeClr val="dk1"/>
                          </a:solidFill>
                          <a:latin typeface="Share Tech Mono"/>
                          <a:ea typeface="Share Tech Mono"/>
                          <a:cs typeface="Share Tech Mono"/>
                          <a:sym typeface="Share Tech Mono"/>
                        </a:rPr>
                        <a:t>2000</a:t>
                      </a:r>
                      <a:endParaRPr sz="1000">
                        <a:solidFill>
                          <a:schemeClr val="dk1"/>
                        </a:solidFill>
                        <a:latin typeface="Share Tech Mono"/>
                        <a:ea typeface="Share Tech Mono"/>
                        <a:cs typeface="Share Tech Mono"/>
                        <a:sym typeface="Share Tech Mono"/>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304044"/>
                    </a:solidFill>
                  </a:tcPr>
                </a:tc>
                <a:tc>
                  <a:txBody>
                    <a:bodyPr/>
                    <a:lstStyle/>
                    <a:p>
                      <a:pPr indent="0" lvl="0" marL="0" rtl="0" algn="ctr">
                        <a:spcBef>
                          <a:spcPts val="0"/>
                        </a:spcBef>
                        <a:spcAft>
                          <a:spcPts val="0"/>
                        </a:spcAft>
                        <a:buNone/>
                      </a:pPr>
                      <a:r>
                        <a:rPr lang="es-419" sz="1000">
                          <a:solidFill>
                            <a:schemeClr val="dk1"/>
                          </a:solidFill>
                          <a:latin typeface="Share Tech Mono"/>
                          <a:ea typeface="Share Tech Mono"/>
                          <a:cs typeface="Share Tech Mono"/>
                          <a:sym typeface="Share Tech Mono"/>
                        </a:rPr>
                        <a:t>2009</a:t>
                      </a:r>
                      <a:endParaRPr sz="1000">
                        <a:solidFill>
                          <a:schemeClr val="dk1"/>
                        </a:solidFill>
                        <a:latin typeface="Share Tech Mono"/>
                        <a:ea typeface="Share Tech Mono"/>
                        <a:cs typeface="Share Tech Mono"/>
                        <a:sym typeface="Share Tech Mono"/>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304044"/>
                    </a:solidFill>
                  </a:tcPr>
                </a:tc>
                <a:tc>
                  <a:txBody>
                    <a:bodyPr/>
                    <a:lstStyle/>
                    <a:p>
                      <a:pPr indent="0" lvl="0" marL="0" rtl="0" algn="ctr">
                        <a:spcBef>
                          <a:spcPts val="0"/>
                        </a:spcBef>
                        <a:spcAft>
                          <a:spcPts val="0"/>
                        </a:spcAft>
                        <a:buNone/>
                      </a:pPr>
                      <a:r>
                        <a:rPr lang="es-419" sz="1000">
                          <a:solidFill>
                            <a:schemeClr val="dk1"/>
                          </a:solidFill>
                          <a:latin typeface="Share Tech Mono"/>
                          <a:ea typeface="Share Tech Mono"/>
                          <a:cs typeface="Share Tech Mono"/>
                          <a:sym typeface="Share Tech Mono"/>
                        </a:rPr>
                        <a:t>2007</a:t>
                      </a:r>
                      <a:endParaRPr sz="1000">
                        <a:solidFill>
                          <a:schemeClr val="dk1"/>
                        </a:solidFill>
                        <a:latin typeface="Share Tech Mono"/>
                        <a:ea typeface="Share Tech Mono"/>
                        <a:cs typeface="Share Tech Mono"/>
                        <a:sym typeface="Share Tech Mono"/>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304044"/>
                    </a:solidFill>
                  </a:tcPr>
                </a:tc>
              </a:tr>
              <a:tr h="954600">
                <a:tc>
                  <a:txBody>
                    <a:bodyPr/>
                    <a:lstStyle/>
                    <a:p>
                      <a:pPr indent="0" lvl="0" marL="0" rtl="0" algn="ctr">
                        <a:spcBef>
                          <a:spcPts val="0"/>
                        </a:spcBef>
                        <a:spcAft>
                          <a:spcPts val="0"/>
                        </a:spcAft>
                        <a:buNone/>
                      </a:pPr>
                      <a:r>
                        <a:rPr lang="es-419" sz="1000">
                          <a:solidFill>
                            <a:schemeClr val="dk1"/>
                          </a:solidFill>
                          <a:latin typeface="Share Tech Mono"/>
                          <a:ea typeface="Share Tech Mono"/>
                          <a:cs typeface="Share Tech Mono"/>
                          <a:sym typeface="Share Tech Mono"/>
                        </a:rPr>
                        <a:t>No. Versión y fecha de actualización más reciente</a:t>
                      </a:r>
                      <a:endParaRPr sz="1000">
                        <a:solidFill>
                          <a:schemeClr val="dk1"/>
                        </a:solidFill>
                        <a:latin typeface="Share Tech Mono"/>
                        <a:ea typeface="Share Tech Mono"/>
                        <a:cs typeface="Share Tech Mono"/>
                        <a:sym typeface="Share Tech Mono"/>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304044"/>
                    </a:solidFill>
                  </a:tcPr>
                </a:tc>
                <a:tc>
                  <a:txBody>
                    <a:bodyPr/>
                    <a:lstStyle/>
                    <a:p>
                      <a:pPr indent="0" lvl="0" marL="0" rtl="0" algn="ctr">
                        <a:spcBef>
                          <a:spcPts val="0"/>
                        </a:spcBef>
                        <a:spcAft>
                          <a:spcPts val="0"/>
                        </a:spcAft>
                        <a:buNone/>
                      </a:pPr>
                      <a:r>
                        <a:rPr lang="es-419" sz="1000">
                          <a:solidFill>
                            <a:schemeClr val="dk1"/>
                          </a:solidFill>
                          <a:latin typeface="Share Tech Mono"/>
                          <a:ea typeface="Share Tech Mono"/>
                          <a:cs typeface="Share Tech Mono"/>
                          <a:sym typeface="Share Tech Mono"/>
                        </a:rPr>
                        <a:t>Versión actual: MySQL Workbench 8.0.36</a:t>
                      </a:r>
                      <a:endParaRPr sz="1000">
                        <a:solidFill>
                          <a:schemeClr val="dk1"/>
                        </a:solidFill>
                        <a:latin typeface="Share Tech Mono"/>
                        <a:ea typeface="Share Tech Mono"/>
                        <a:cs typeface="Share Tech Mono"/>
                        <a:sym typeface="Share Tech Mono"/>
                      </a:endParaRPr>
                    </a:p>
                    <a:p>
                      <a:pPr indent="0" lvl="0" marL="0" rtl="0" algn="ctr">
                        <a:spcBef>
                          <a:spcPts val="0"/>
                        </a:spcBef>
                        <a:spcAft>
                          <a:spcPts val="0"/>
                        </a:spcAft>
                        <a:buNone/>
                      </a:pPr>
                      <a:r>
                        <a:rPr lang="es-419" sz="1000">
                          <a:solidFill>
                            <a:schemeClr val="dk1"/>
                          </a:solidFill>
                          <a:latin typeface="Share Tech Mono"/>
                          <a:ea typeface="Share Tech Mono"/>
                          <a:cs typeface="Share Tech Mono"/>
                          <a:sym typeface="Share Tech Mono"/>
                        </a:rPr>
                        <a:t>Fecha de versión 8.0.36 :Jul 13, 2023</a:t>
                      </a:r>
                      <a:endParaRPr sz="1000">
                        <a:solidFill>
                          <a:schemeClr val="dk1"/>
                        </a:solidFill>
                        <a:latin typeface="Share Tech Mono"/>
                        <a:ea typeface="Share Tech Mono"/>
                        <a:cs typeface="Share Tech Mono"/>
                        <a:sym typeface="Share Tech Mono"/>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304044"/>
                    </a:solidFill>
                  </a:tcPr>
                </a:tc>
                <a:tc>
                  <a:txBody>
                    <a:bodyPr/>
                    <a:lstStyle/>
                    <a:p>
                      <a:pPr indent="0" lvl="0" marL="0" rtl="0" algn="ctr">
                        <a:spcBef>
                          <a:spcPts val="0"/>
                        </a:spcBef>
                        <a:spcAft>
                          <a:spcPts val="0"/>
                        </a:spcAft>
                        <a:buNone/>
                      </a:pPr>
                      <a:r>
                        <a:rPr lang="es-419" sz="1000">
                          <a:solidFill>
                            <a:schemeClr val="dk1"/>
                          </a:solidFill>
                          <a:latin typeface="Share Tech Mono"/>
                          <a:ea typeface="Share Tech Mono"/>
                          <a:cs typeface="Share Tech Mono"/>
                          <a:sym typeface="Share Tech Mono"/>
                        </a:rPr>
                        <a:t>23.3.32 lanzada en Diciembre 2023</a:t>
                      </a:r>
                      <a:endParaRPr sz="1000">
                        <a:solidFill>
                          <a:schemeClr val="dk1"/>
                        </a:solidFill>
                        <a:latin typeface="Share Tech Mono"/>
                        <a:ea typeface="Share Tech Mono"/>
                        <a:cs typeface="Share Tech Mono"/>
                        <a:sym typeface="Share Tech Mono"/>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304044"/>
                    </a:solidFill>
                  </a:tcPr>
                </a:tc>
                <a:tc>
                  <a:txBody>
                    <a:bodyPr/>
                    <a:lstStyle/>
                    <a:p>
                      <a:pPr indent="0" lvl="0" marL="0" rtl="0" algn="ctr">
                        <a:spcBef>
                          <a:spcPts val="0"/>
                        </a:spcBef>
                        <a:spcAft>
                          <a:spcPts val="0"/>
                        </a:spcAft>
                        <a:buNone/>
                      </a:pPr>
                      <a:r>
                        <a:rPr lang="es-419" sz="1000">
                          <a:solidFill>
                            <a:schemeClr val="dk1"/>
                          </a:solidFill>
                          <a:latin typeface="Share Tech Mono"/>
                          <a:ea typeface="Share Tech Mono"/>
                          <a:cs typeface="Share Tech Mono"/>
                          <a:sym typeface="Share Tech Mono"/>
                        </a:rPr>
                        <a:t>3.12.0 lanzada en Enero</a:t>
                      </a:r>
                      <a:endParaRPr sz="1000">
                        <a:solidFill>
                          <a:schemeClr val="dk1"/>
                        </a:solidFill>
                        <a:latin typeface="Share Tech Mono"/>
                        <a:ea typeface="Share Tech Mono"/>
                        <a:cs typeface="Share Tech Mono"/>
                        <a:sym typeface="Share Tech Mono"/>
                      </a:endParaRPr>
                    </a:p>
                    <a:p>
                      <a:pPr indent="0" lvl="0" marL="0" rtl="0" algn="ctr">
                        <a:spcBef>
                          <a:spcPts val="0"/>
                        </a:spcBef>
                        <a:spcAft>
                          <a:spcPts val="0"/>
                        </a:spcAft>
                        <a:buNone/>
                      </a:pPr>
                      <a:r>
                        <a:rPr lang="es-419" sz="1000">
                          <a:solidFill>
                            <a:schemeClr val="dk1"/>
                          </a:solidFill>
                          <a:latin typeface="Share Tech Mono"/>
                          <a:ea typeface="Share Tech Mono"/>
                          <a:cs typeface="Share Tech Mono"/>
                          <a:sym typeface="Share Tech Mono"/>
                        </a:rPr>
                        <a:t>2024</a:t>
                      </a:r>
                      <a:endParaRPr sz="1000">
                        <a:solidFill>
                          <a:schemeClr val="dk1"/>
                        </a:solidFill>
                        <a:latin typeface="Share Tech Mono"/>
                        <a:ea typeface="Share Tech Mono"/>
                        <a:cs typeface="Share Tech Mono"/>
                        <a:sym typeface="Share Tech Mono"/>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304044"/>
                    </a:solidFill>
                  </a:tcPr>
                </a:tc>
                <a:tc>
                  <a:txBody>
                    <a:bodyPr/>
                    <a:lstStyle/>
                    <a:p>
                      <a:pPr indent="0" lvl="0" marL="0" rtl="0" algn="ctr">
                        <a:spcBef>
                          <a:spcPts val="0"/>
                        </a:spcBef>
                        <a:spcAft>
                          <a:spcPts val="0"/>
                        </a:spcAft>
                        <a:buNone/>
                      </a:pPr>
                      <a:r>
                        <a:rPr lang="es-419" sz="1000">
                          <a:solidFill>
                            <a:schemeClr val="dk1"/>
                          </a:solidFill>
                          <a:latin typeface="Share Tech Mono"/>
                          <a:ea typeface="Share Tech Mono"/>
                          <a:cs typeface="Share Tech Mono"/>
                          <a:sym typeface="Share Tech Mono"/>
                        </a:rPr>
                        <a:t>6.2.0 lanzado el 5 de Febrero de 2023</a:t>
                      </a:r>
                      <a:endParaRPr sz="1000">
                        <a:solidFill>
                          <a:schemeClr val="dk1"/>
                        </a:solidFill>
                        <a:latin typeface="Share Tech Mono"/>
                        <a:ea typeface="Share Tech Mono"/>
                        <a:cs typeface="Share Tech Mono"/>
                        <a:sym typeface="Share Tech Mono"/>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304044"/>
                    </a:solidFill>
                  </a:tcPr>
                </a:tc>
                <a:tc>
                  <a:txBody>
                    <a:bodyPr/>
                    <a:lstStyle/>
                    <a:p>
                      <a:pPr indent="0" lvl="0" marL="0" rtl="0" algn="ctr">
                        <a:spcBef>
                          <a:spcPts val="0"/>
                        </a:spcBef>
                        <a:spcAft>
                          <a:spcPts val="0"/>
                        </a:spcAft>
                        <a:buNone/>
                      </a:pPr>
                      <a:r>
                        <a:rPr lang="es-419" sz="1000">
                          <a:solidFill>
                            <a:schemeClr val="dk1"/>
                          </a:solidFill>
                          <a:latin typeface="Share Tech Mono"/>
                          <a:ea typeface="Share Tech Mono"/>
                          <a:cs typeface="Share Tech Mono"/>
                          <a:sym typeface="Share Tech Mono"/>
                        </a:rPr>
                        <a:t>7.2.4 lanzado el martes 9 de enero de 2024 10:45:52 IST</a:t>
                      </a:r>
                      <a:endParaRPr sz="1000">
                        <a:solidFill>
                          <a:schemeClr val="dk1"/>
                        </a:solidFill>
                        <a:latin typeface="Share Tech Mono"/>
                        <a:ea typeface="Share Tech Mono"/>
                        <a:cs typeface="Share Tech Mono"/>
                        <a:sym typeface="Share Tech Mono"/>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304044"/>
                    </a:solidFill>
                  </a:tcPr>
                </a:tc>
                <a:tc>
                  <a:txBody>
                    <a:bodyPr/>
                    <a:lstStyle/>
                    <a:p>
                      <a:pPr indent="0" lvl="0" marL="0" rtl="0" algn="ctr">
                        <a:spcBef>
                          <a:spcPts val="0"/>
                        </a:spcBef>
                        <a:spcAft>
                          <a:spcPts val="0"/>
                        </a:spcAft>
                        <a:buNone/>
                      </a:pPr>
                      <a:r>
                        <a:rPr lang="es-419" sz="1000">
                          <a:solidFill>
                            <a:schemeClr val="dk1"/>
                          </a:solidFill>
                          <a:latin typeface="Share Tech Mono"/>
                          <a:ea typeface="Share Tech Mono"/>
                          <a:cs typeface="Share Tech Mono"/>
                          <a:sym typeface="Share Tech Mono"/>
                        </a:rPr>
                        <a:t>7.0 lanzado en octubre de 2023</a:t>
                      </a:r>
                      <a:endParaRPr sz="1000">
                        <a:solidFill>
                          <a:schemeClr val="dk1"/>
                        </a:solidFill>
                        <a:latin typeface="Share Tech Mono"/>
                        <a:ea typeface="Share Tech Mono"/>
                        <a:cs typeface="Share Tech Mono"/>
                        <a:sym typeface="Share Tech Mono"/>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304044"/>
                    </a:solidFill>
                  </a:tcPr>
                </a:tc>
              </a:tr>
              <a:tr h="535075">
                <a:tc>
                  <a:txBody>
                    <a:bodyPr/>
                    <a:lstStyle/>
                    <a:p>
                      <a:pPr indent="0" lvl="0" marL="0" rtl="0" algn="ctr">
                        <a:spcBef>
                          <a:spcPts val="0"/>
                        </a:spcBef>
                        <a:spcAft>
                          <a:spcPts val="0"/>
                        </a:spcAft>
                        <a:buNone/>
                      </a:pPr>
                      <a:r>
                        <a:rPr lang="es-419" sz="1000">
                          <a:solidFill>
                            <a:schemeClr val="dk1"/>
                          </a:solidFill>
                          <a:latin typeface="Share Tech Mono"/>
                          <a:ea typeface="Share Tech Mono"/>
                          <a:cs typeface="Share Tech Mono"/>
                          <a:sym typeface="Share Tech Mono"/>
                        </a:rPr>
                        <a:t>Modelo relacional o NoSQL</a:t>
                      </a:r>
                      <a:endParaRPr sz="1000">
                        <a:solidFill>
                          <a:schemeClr val="dk1"/>
                        </a:solidFill>
                        <a:latin typeface="Share Tech Mono"/>
                        <a:ea typeface="Share Tech Mono"/>
                        <a:cs typeface="Share Tech Mono"/>
                        <a:sym typeface="Share Tech Mono"/>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304044"/>
                    </a:solidFill>
                  </a:tcPr>
                </a:tc>
                <a:tc>
                  <a:txBody>
                    <a:bodyPr/>
                    <a:lstStyle/>
                    <a:p>
                      <a:pPr indent="0" lvl="0" marL="0" rtl="0" algn="ctr">
                        <a:spcBef>
                          <a:spcPts val="0"/>
                        </a:spcBef>
                        <a:spcAft>
                          <a:spcPts val="0"/>
                        </a:spcAft>
                        <a:buNone/>
                      </a:pPr>
                      <a:r>
                        <a:rPr lang="es-419" sz="1000">
                          <a:solidFill>
                            <a:schemeClr val="dk1"/>
                          </a:solidFill>
                          <a:latin typeface="Share Tech Mono"/>
                          <a:ea typeface="Share Tech Mono"/>
                          <a:cs typeface="Share Tech Mono"/>
                          <a:sym typeface="Share Tech Mono"/>
                        </a:rPr>
                        <a:t> Modelo relacional</a:t>
                      </a:r>
                      <a:endParaRPr sz="1000">
                        <a:solidFill>
                          <a:schemeClr val="dk1"/>
                        </a:solidFill>
                        <a:latin typeface="Share Tech Mono"/>
                        <a:ea typeface="Share Tech Mono"/>
                        <a:cs typeface="Share Tech Mono"/>
                        <a:sym typeface="Share Tech Mono"/>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304044"/>
                    </a:solidFill>
                  </a:tcPr>
                </a:tc>
                <a:tc>
                  <a:txBody>
                    <a:bodyPr/>
                    <a:lstStyle/>
                    <a:p>
                      <a:pPr indent="0" lvl="0" marL="0" rtl="0" algn="ctr">
                        <a:spcBef>
                          <a:spcPts val="0"/>
                        </a:spcBef>
                        <a:spcAft>
                          <a:spcPts val="0"/>
                        </a:spcAft>
                        <a:buNone/>
                      </a:pPr>
                      <a:r>
                        <a:rPr lang="es-419" sz="1000">
                          <a:solidFill>
                            <a:schemeClr val="dk1"/>
                          </a:solidFill>
                          <a:latin typeface="Share Tech Mono"/>
                          <a:ea typeface="Share Tech Mono"/>
                          <a:cs typeface="Share Tech Mono"/>
                          <a:sym typeface="Share Tech Mono"/>
                        </a:rPr>
                        <a:t>NoSQL</a:t>
                      </a:r>
                      <a:endParaRPr sz="1000">
                        <a:solidFill>
                          <a:schemeClr val="dk1"/>
                        </a:solidFill>
                        <a:latin typeface="Share Tech Mono"/>
                        <a:ea typeface="Share Tech Mono"/>
                        <a:cs typeface="Share Tech Mono"/>
                        <a:sym typeface="Share Tech Mono"/>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304044"/>
                    </a:solidFill>
                  </a:tcPr>
                </a:tc>
                <a:tc>
                  <a:txBody>
                    <a:bodyPr/>
                    <a:lstStyle/>
                    <a:p>
                      <a:pPr indent="0" lvl="0" marL="0" rtl="0" algn="ctr">
                        <a:spcBef>
                          <a:spcPts val="0"/>
                        </a:spcBef>
                        <a:spcAft>
                          <a:spcPts val="0"/>
                        </a:spcAft>
                        <a:buNone/>
                      </a:pPr>
                      <a:r>
                        <a:rPr lang="es-419" sz="1000">
                          <a:solidFill>
                            <a:schemeClr val="dk1"/>
                          </a:solidFill>
                          <a:latin typeface="Share Tech Mono"/>
                          <a:ea typeface="Share Tech Mono"/>
                          <a:cs typeface="Share Tech Mono"/>
                          <a:sym typeface="Share Tech Mono"/>
                        </a:rPr>
                        <a:t>NoSQL</a:t>
                      </a:r>
                      <a:endParaRPr sz="1000">
                        <a:solidFill>
                          <a:schemeClr val="dk1"/>
                        </a:solidFill>
                        <a:latin typeface="Share Tech Mono"/>
                        <a:ea typeface="Share Tech Mono"/>
                        <a:cs typeface="Share Tech Mono"/>
                        <a:sym typeface="Share Tech Mono"/>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304044"/>
                    </a:solidFill>
                  </a:tcPr>
                </a:tc>
                <a:tc>
                  <a:txBody>
                    <a:bodyPr/>
                    <a:lstStyle/>
                    <a:p>
                      <a:pPr indent="0" lvl="0" marL="0" rtl="0" algn="ctr">
                        <a:spcBef>
                          <a:spcPts val="0"/>
                        </a:spcBef>
                        <a:spcAft>
                          <a:spcPts val="0"/>
                        </a:spcAft>
                        <a:buNone/>
                      </a:pPr>
                      <a:r>
                        <a:rPr lang="es-419" sz="1000">
                          <a:solidFill>
                            <a:schemeClr val="dk1"/>
                          </a:solidFill>
                          <a:latin typeface="Share Tech Mono"/>
                          <a:ea typeface="Share Tech Mono"/>
                          <a:cs typeface="Share Tech Mono"/>
                          <a:sym typeface="Share Tech Mono"/>
                        </a:rPr>
                        <a:t>NoSQL</a:t>
                      </a:r>
                      <a:endParaRPr sz="1000">
                        <a:solidFill>
                          <a:schemeClr val="dk1"/>
                        </a:solidFill>
                        <a:latin typeface="Share Tech Mono"/>
                        <a:ea typeface="Share Tech Mono"/>
                        <a:cs typeface="Share Tech Mono"/>
                        <a:sym typeface="Share Tech Mono"/>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304044"/>
                    </a:solidFill>
                  </a:tcPr>
                </a:tc>
                <a:tc>
                  <a:txBody>
                    <a:bodyPr/>
                    <a:lstStyle/>
                    <a:p>
                      <a:pPr indent="0" lvl="0" marL="0" rtl="0" algn="ctr">
                        <a:spcBef>
                          <a:spcPts val="0"/>
                        </a:spcBef>
                        <a:spcAft>
                          <a:spcPts val="0"/>
                        </a:spcAft>
                        <a:buNone/>
                      </a:pPr>
                      <a:r>
                        <a:rPr lang="es-419" sz="1000">
                          <a:solidFill>
                            <a:schemeClr val="dk1"/>
                          </a:solidFill>
                          <a:latin typeface="Share Tech Mono"/>
                          <a:ea typeface="Share Tech Mono"/>
                          <a:cs typeface="Share Tech Mono"/>
                          <a:sym typeface="Share Tech Mono"/>
                        </a:rPr>
                        <a:t>NoSQL</a:t>
                      </a:r>
                      <a:endParaRPr sz="1000">
                        <a:solidFill>
                          <a:schemeClr val="dk1"/>
                        </a:solidFill>
                        <a:latin typeface="Share Tech Mono"/>
                        <a:ea typeface="Share Tech Mono"/>
                        <a:cs typeface="Share Tech Mono"/>
                        <a:sym typeface="Share Tech Mono"/>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304044"/>
                    </a:solidFill>
                  </a:tcPr>
                </a:tc>
                <a:tc>
                  <a:txBody>
                    <a:bodyPr/>
                    <a:lstStyle/>
                    <a:p>
                      <a:pPr indent="0" lvl="0" marL="0" rtl="0" algn="ctr">
                        <a:spcBef>
                          <a:spcPts val="0"/>
                        </a:spcBef>
                        <a:spcAft>
                          <a:spcPts val="0"/>
                        </a:spcAft>
                        <a:buNone/>
                      </a:pPr>
                      <a:r>
                        <a:rPr lang="es-419" sz="1000">
                          <a:solidFill>
                            <a:schemeClr val="dk1"/>
                          </a:solidFill>
                          <a:latin typeface="Share Tech Mono"/>
                          <a:ea typeface="Share Tech Mono"/>
                          <a:cs typeface="Share Tech Mono"/>
                          <a:sym typeface="Share Tech Mono"/>
                        </a:rPr>
                        <a:t>noSQL</a:t>
                      </a:r>
                      <a:endParaRPr sz="1000">
                        <a:solidFill>
                          <a:schemeClr val="dk1"/>
                        </a:solidFill>
                        <a:latin typeface="Share Tech Mono"/>
                        <a:ea typeface="Share Tech Mono"/>
                        <a:cs typeface="Share Tech Mono"/>
                        <a:sym typeface="Share Tech Mono"/>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304044"/>
                    </a:solidFill>
                  </a:tcPr>
                </a:tc>
              </a:tr>
              <a:tr h="528550">
                <a:tc>
                  <a:txBody>
                    <a:bodyPr/>
                    <a:lstStyle/>
                    <a:p>
                      <a:pPr indent="0" lvl="0" marL="0" rtl="0" algn="ctr">
                        <a:spcBef>
                          <a:spcPts val="0"/>
                        </a:spcBef>
                        <a:spcAft>
                          <a:spcPts val="0"/>
                        </a:spcAft>
                        <a:buNone/>
                      </a:pPr>
                      <a:r>
                        <a:rPr lang="es-419" sz="1000">
                          <a:solidFill>
                            <a:schemeClr val="dk1"/>
                          </a:solidFill>
                          <a:latin typeface="Share Tech Mono"/>
                          <a:ea typeface="Share Tech Mono"/>
                          <a:cs typeface="Share Tech Mono"/>
                          <a:sym typeface="Share Tech Mono"/>
                        </a:rPr>
                        <a:t>Lenguaje de consulta propietario</a:t>
                      </a:r>
                      <a:endParaRPr sz="1000">
                        <a:solidFill>
                          <a:schemeClr val="dk1"/>
                        </a:solidFill>
                        <a:latin typeface="Share Tech Mono"/>
                        <a:ea typeface="Share Tech Mono"/>
                        <a:cs typeface="Share Tech Mono"/>
                        <a:sym typeface="Share Tech Mono"/>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304044"/>
                    </a:solidFill>
                  </a:tcPr>
                </a:tc>
                <a:tc>
                  <a:txBody>
                    <a:bodyPr/>
                    <a:lstStyle/>
                    <a:p>
                      <a:pPr indent="0" lvl="0" marL="0" rtl="0" algn="ctr">
                        <a:spcBef>
                          <a:spcPts val="0"/>
                        </a:spcBef>
                        <a:spcAft>
                          <a:spcPts val="0"/>
                        </a:spcAft>
                        <a:buNone/>
                      </a:pPr>
                      <a:r>
                        <a:rPr lang="es-419" sz="1000">
                          <a:solidFill>
                            <a:schemeClr val="dk1"/>
                          </a:solidFill>
                          <a:latin typeface="Share Tech Mono"/>
                          <a:ea typeface="Share Tech Mono"/>
                          <a:cs typeface="Share Tech Mono"/>
                          <a:sym typeface="Share Tech Mono"/>
                        </a:rPr>
                        <a:t>SQL</a:t>
                      </a:r>
                      <a:endParaRPr sz="1000">
                        <a:solidFill>
                          <a:schemeClr val="dk1"/>
                        </a:solidFill>
                        <a:latin typeface="Share Tech Mono"/>
                        <a:ea typeface="Share Tech Mono"/>
                        <a:cs typeface="Share Tech Mono"/>
                        <a:sym typeface="Share Tech Mono"/>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304044"/>
                    </a:solidFill>
                  </a:tcPr>
                </a:tc>
                <a:tc>
                  <a:txBody>
                    <a:bodyPr/>
                    <a:lstStyle/>
                    <a:p>
                      <a:pPr indent="0" lvl="0" marL="0" rtl="0" algn="ctr">
                        <a:spcBef>
                          <a:spcPts val="0"/>
                        </a:spcBef>
                        <a:spcAft>
                          <a:spcPts val="0"/>
                        </a:spcAft>
                        <a:buNone/>
                      </a:pPr>
                      <a:r>
                        <a:rPr lang="es-419" sz="1000">
                          <a:solidFill>
                            <a:schemeClr val="dk1"/>
                          </a:solidFill>
                          <a:latin typeface="Share Tech Mono"/>
                          <a:ea typeface="Share Tech Mono"/>
                          <a:cs typeface="Share Tech Mono"/>
                          <a:sym typeface="Share Tech Mono"/>
                        </a:rPr>
                        <a:t>SQL</a:t>
                      </a:r>
                      <a:endParaRPr sz="1000">
                        <a:solidFill>
                          <a:schemeClr val="dk1"/>
                        </a:solidFill>
                        <a:latin typeface="Share Tech Mono"/>
                        <a:ea typeface="Share Tech Mono"/>
                        <a:cs typeface="Share Tech Mono"/>
                        <a:sym typeface="Share Tech Mono"/>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304044"/>
                    </a:solidFill>
                  </a:tcPr>
                </a:tc>
                <a:tc>
                  <a:txBody>
                    <a:bodyPr/>
                    <a:lstStyle/>
                    <a:p>
                      <a:pPr indent="0" lvl="0" marL="0" rtl="0" algn="ctr">
                        <a:spcBef>
                          <a:spcPts val="0"/>
                        </a:spcBef>
                        <a:spcAft>
                          <a:spcPts val="1200"/>
                        </a:spcAft>
                        <a:buNone/>
                      </a:pPr>
                      <a:r>
                        <a:rPr lang="es-419" sz="1200">
                          <a:solidFill>
                            <a:schemeClr val="dk1"/>
                          </a:solidFill>
                          <a:latin typeface="Share Tech Mono"/>
                          <a:ea typeface="Share Tech Mono"/>
                          <a:cs typeface="Share Tech Mono"/>
                          <a:sym typeface="Share Tech Mono"/>
                        </a:rPr>
                        <a:t>PartiQL</a:t>
                      </a:r>
                      <a:endParaRPr sz="1000">
                        <a:solidFill>
                          <a:schemeClr val="dk1"/>
                        </a:solidFill>
                        <a:latin typeface="Share Tech Mono"/>
                        <a:ea typeface="Share Tech Mono"/>
                        <a:cs typeface="Share Tech Mono"/>
                        <a:sym typeface="Share Tech Mono"/>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304044"/>
                    </a:solidFill>
                  </a:tcPr>
                </a:tc>
                <a:tc>
                  <a:txBody>
                    <a:bodyPr/>
                    <a:lstStyle/>
                    <a:p>
                      <a:pPr indent="0" lvl="0" marL="0" rtl="0" algn="ctr">
                        <a:spcBef>
                          <a:spcPts val="0"/>
                        </a:spcBef>
                        <a:spcAft>
                          <a:spcPts val="0"/>
                        </a:spcAft>
                        <a:buNone/>
                      </a:pPr>
                      <a:r>
                        <a:rPr lang="es-419" sz="1000">
                          <a:solidFill>
                            <a:schemeClr val="dk1"/>
                          </a:solidFill>
                          <a:latin typeface="Share Tech Mono"/>
                          <a:ea typeface="Share Tech Mono"/>
                          <a:cs typeface="Share Tech Mono"/>
                          <a:sym typeface="Share Tech Mono"/>
                        </a:rPr>
                        <a:t>XQuery</a:t>
                      </a:r>
                      <a:endParaRPr sz="1000">
                        <a:solidFill>
                          <a:schemeClr val="dk1"/>
                        </a:solidFill>
                        <a:latin typeface="Share Tech Mono"/>
                        <a:ea typeface="Share Tech Mono"/>
                        <a:cs typeface="Share Tech Mono"/>
                        <a:sym typeface="Share Tech Mono"/>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304044"/>
                    </a:solidFill>
                  </a:tcPr>
                </a:tc>
                <a:tc>
                  <a:txBody>
                    <a:bodyPr/>
                    <a:lstStyle/>
                    <a:p>
                      <a:pPr indent="0" lvl="0" marL="0" rtl="0" algn="ctr">
                        <a:spcBef>
                          <a:spcPts val="0"/>
                        </a:spcBef>
                        <a:spcAft>
                          <a:spcPts val="0"/>
                        </a:spcAft>
                        <a:buNone/>
                      </a:pPr>
                      <a:r>
                        <a:rPr lang="es-419" sz="1000">
                          <a:solidFill>
                            <a:schemeClr val="dk1"/>
                          </a:solidFill>
                          <a:latin typeface="Share Tech Mono"/>
                          <a:ea typeface="Share Tech Mono"/>
                          <a:cs typeface="Share Tech Mono"/>
                          <a:sym typeface="Share Tech Mono"/>
                        </a:rPr>
                        <a:t>Redis Stack</a:t>
                      </a:r>
                      <a:endParaRPr sz="1000">
                        <a:solidFill>
                          <a:schemeClr val="dk1"/>
                        </a:solidFill>
                        <a:latin typeface="Share Tech Mono"/>
                        <a:ea typeface="Share Tech Mono"/>
                        <a:cs typeface="Share Tech Mono"/>
                        <a:sym typeface="Share Tech Mono"/>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304044"/>
                    </a:solidFill>
                  </a:tcPr>
                </a:tc>
                <a:tc>
                  <a:txBody>
                    <a:bodyPr/>
                    <a:lstStyle/>
                    <a:p>
                      <a:pPr indent="0" lvl="0" marL="0" rtl="0" algn="ctr">
                        <a:spcBef>
                          <a:spcPts val="0"/>
                        </a:spcBef>
                        <a:spcAft>
                          <a:spcPts val="0"/>
                        </a:spcAft>
                        <a:buNone/>
                      </a:pPr>
                      <a:r>
                        <a:rPr lang="es-419" sz="1000">
                          <a:solidFill>
                            <a:schemeClr val="dk1"/>
                          </a:solidFill>
                          <a:latin typeface="Share Tech Mono"/>
                          <a:ea typeface="Share Tech Mono"/>
                          <a:cs typeface="Share Tech Mono"/>
                          <a:sym typeface="Share Tech Mono"/>
                        </a:rPr>
                        <a:t>JavaScript</a:t>
                      </a:r>
                      <a:endParaRPr sz="1000">
                        <a:solidFill>
                          <a:schemeClr val="dk1"/>
                        </a:solidFill>
                        <a:latin typeface="Share Tech Mono"/>
                        <a:ea typeface="Share Tech Mono"/>
                        <a:cs typeface="Share Tech Mono"/>
                        <a:sym typeface="Share Tech Mono"/>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304044"/>
                    </a:solidFill>
                  </a:tcPr>
                </a:tc>
              </a:tr>
            </a:tbl>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2" name="Shape 752"/>
        <p:cNvGrpSpPr/>
        <p:nvPr/>
      </p:nvGrpSpPr>
      <p:grpSpPr>
        <a:xfrm>
          <a:off x="0" y="0"/>
          <a:ext cx="0" cy="0"/>
          <a:chOff x="0" y="0"/>
          <a:chExt cx="0" cy="0"/>
        </a:xfrm>
      </p:grpSpPr>
      <p:sp>
        <p:nvSpPr>
          <p:cNvPr id="753" name="Google Shape;753;p4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419"/>
              <a:t>‹#›</a:t>
            </a:fld>
            <a:endParaRPr/>
          </a:p>
        </p:txBody>
      </p:sp>
      <p:pic>
        <p:nvPicPr>
          <p:cNvPr id="754" name="Google Shape;754;p44"/>
          <p:cNvPicPr preferRelativeResize="0"/>
          <p:nvPr/>
        </p:nvPicPr>
        <p:blipFill>
          <a:blip r:embed="rId3">
            <a:alphaModFix/>
          </a:blip>
          <a:stretch>
            <a:fillRect/>
          </a:stretch>
        </p:blipFill>
        <p:spPr>
          <a:xfrm>
            <a:off x="9307150" y="-1653175"/>
            <a:ext cx="6845359" cy="4838700"/>
          </a:xfrm>
          <a:prstGeom prst="rect">
            <a:avLst/>
          </a:prstGeom>
          <a:noFill/>
          <a:ln>
            <a:noFill/>
          </a:ln>
        </p:spPr>
      </p:pic>
      <p:sp>
        <p:nvSpPr>
          <p:cNvPr id="755" name="Google Shape;755;p44"/>
          <p:cNvSpPr txBox="1"/>
          <p:nvPr>
            <p:ph type="title"/>
          </p:nvPr>
        </p:nvSpPr>
        <p:spPr>
          <a:xfrm>
            <a:off x="1265450" y="161700"/>
            <a:ext cx="5958600" cy="373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sz="1600"/>
              <a:t>Tabla comparativa</a:t>
            </a:r>
            <a:endParaRPr sz="1600"/>
          </a:p>
        </p:txBody>
      </p:sp>
      <p:grpSp>
        <p:nvGrpSpPr>
          <p:cNvPr id="756" name="Google Shape;756;p44"/>
          <p:cNvGrpSpPr/>
          <p:nvPr/>
        </p:nvGrpSpPr>
        <p:grpSpPr>
          <a:xfrm>
            <a:off x="378650" y="161700"/>
            <a:ext cx="886800" cy="373800"/>
            <a:chOff x="719450" y="537450"/>
            <a:chExt cx="886800" cy="373800"/>
          </a:xfrm>
        </p:grpSpPr>
        <p:sp>
          <p:nvSpPr>
            <p:cNvPr id="757" name="Google Shape;757;p44"/>
            <p:cNvSpPr/>
            <p:nvPr/>
          </p:nvSpPr>
          <p:spPr>
            <a:xfrm>
              <a:off x="719450" y="537450"/>
              <a:ext cx="886800" cy="373800"/>
            </a:xfrm>
            <a:prstGeom prst="roundRect">
              <a:avLst>
                <a:gd fmla="val 0" name="adj"/>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58" name="Google Shape;758;p44"/>
            <p:cNvPicPr preferRelativeResize="0"/>
            <p:nvPr/>
          </p:nvPicPr>
          <p:blipFill>
            <a:blip r:embed="rId4">
              <a:alphaModFix/>
            </a:blip>
            <a:stretch>
              <a:fillRect/>
            </a:stretch>
          </p:blipFill>
          <p:spPr>
            <a:xfrm>
              <a:off x="794962" y="574025"/>
              <a:ext cx="735800" cy="300675"/>
            </a:xfrm>
            <a:prstGeom prst="rect">
              <a:avLst/>
            </a:prstGeom>
            <a:noFill/>
            <a:ln>
              <a:noFill/>
            </a:ln>
          </p:spPr>
        </p:pic>
      </p:grpSp>
      <p:pic>
        <p:nvPicPr>
          <p:cNvPr id="759" name="Google Shape;759;p44"/>
          <p:cNvPicPr preferRelativeResize="0"/>
          <p:nvPr/>
        </p:nvPicPr>
        <p:blipFill>
          <a:blip r:embed="rId5">
            <a:alphaModFix/>
          </a:blip>
          <a:stretch>
            <a:fillRect/>
          </a:stretch>
        </p:blipFill>
        <p:spPr>
          <a:xfrm>
            <a:off x="9307150" y="3185525"/>
            <a:ext cx="8251984" cy="1839969"/>
          </a:xfrm>
          <a:prstGeom prst="rect">
            <a:avLst/>
          </a:prstGeom>
          <a:noFill/>
          <a:ln>
            <a:noFill/>
          </a:ln>
        </p:spPr>
      </p:pic>
      <p:graphicFrame>
        <p:nvGraphicFramePr>
          <p:cNvPr id="760" name="Google Shape;760;p44"/>
          <p:cNvGraphicFramePr/>
          <p:nvPr/>
        </p:nvGraphicFramePr>
        <p:xfrm>
          <a:off x="522275" y="641026"/>
          <a:ext cx="3000000" cy="3000000"/>
        </p:xfrm>
        <a:graphic>
          <a:graphicData uri="http://schemas.openxmlformats.org/drawingml/2006/table">
            <a:tbl>
              <a:tblPr>
                <a:noFill/>
                <a:tableStyleId>{16C1F723-6333-43DA-ADAB-C8F7CC349761}</a:tableStyleId>
              </a:tblPr>
              <a:tblGrid>
                <a:gridCol w="1002175"/>
                <a:gridCol w="1397925"/>
                <a:gridCol w="1015000"/>
                <a:gridCol w="1066725"/>
                <a:gridCol w="1187625"/>
                <a:gridCol w="1182525"/>
                <a:gridCol w="1182525"/>
              </a:tblGrid>
              <a:tr h="520525">
                <a:tc>
                  <a:txBody>
                    <a:bodyPr/>
                    <a:lstStyle/>
                    <a:p>
                      <a:pPr indent="0" lvl="0" marL="0" rtl="0" algn="ctr">
                        <a:spcBef>
                          <a:spcPts val="0"/>
                        </a:spcBef>
                        <a:spcAft>
                          <a:spcPts val="0"/>
                        </a:spcAft>
                        <a:buNone/>
                      </a:pPr>
                      <a:r>
                        <a:rPr b="1" lang="es-419" sz="1200">
                          <a:solidFill>
                            <a:schemeClr val="dk1"/>
                          </a:solidFill>
                          <a:latin typeface="Share Tech Mono"/>
                          <a:ea typeface="Share Tech Mono"/>
                          <a:cs typeface="Share Tech Mono"/>
                          <a:sym typeface="Share Tech Mono"/>
                        </a:rPr>
                        <a:t>Criterio</a:t>
                      </a:r>
                      <a:endParaRPr b="1" sz="1200">
                        <a:solidFill>
                          <a:schemeClr val="dk1"/>
                        </a:solidFill>
                        <a:latin typeface="Share Tech Mono"/>
                        <a:ea typeface="Share Tech Mono"/>
                        <a:cs typeface="Share Tech Mono"/>
                        <a:sym typeface="Share Tech Mono"/>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304044"/>
                    </a:solidFill>
                  </a:tcPr>
                </a:tc>
                <a:tc>
                  <a:txBody>
                    <a:bodyPr/>
                    <a:lstStyle/>
                    <a:p>
                      <a:pPr indent="0" lvl="0" marL="0" rtl="0" algn="ctr">
                        <a:spcBef>
                          <a:spcPts val="0"/>
                        </a:spcBef>
                        <a:spcAft>
                          <a:spcPts val="0"/>
                        </a:spcAft>
                        <a:buNone/>
                      </a:pPr>
                      <a:r>
                        <a:rPr b="1" lang="es-419" sz="1200">
                          <a:solidFill>
                            <a:schemeClr val="dk1"/>
                          </a:solidFill>
                          <a:latin typeface="Share Tech Mono"/>
                          <a:ea typeface="Share Tech Mono"/>
                          <a:cs typeface="Share Tech Mono"/>
                          <a:sym typeface="Share Tech Mono"/>
                        </a:rPr>
                        <a:t>GPT+MySQL Workbench</a:t>
                      </a:r>
                      <a:endParaRPr b="1" sz="1200">
                        <a:solidFill>
                          <a:schemeClr val="dk1"/>
                        </a:solidFill>
                        <a:latin typeface="Share Tech Mono"/>
                        <a:ea typeface="Share Tech Mono"/>
                        <a:cs typeface="Share Tech Mono"/>
                        <a:sym typeface="Share Tech Mono"/>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304044"/>
                    </a:solidFill>
                  </a:tcPr>
                </a:tc>
                <a:tc>
                  <a:txBody>
                    <a:bodyPr/>
                    <a:lstStyle/>
                    <a:p>
                      <a:pPr indent="0" lvl="0" marL="0" rtl="0" algn="ctr">
                        <a:spcBef>
                          <a:spcPts val="0"/>
                        </a:spcBef>
                        <a:spcAft>
                          <a:spcPts val="0"/>
                        </a:spcAft>
                        <a:buNone/>
                      </a:pPr>
                      <a:r>
                        <a:rPr b="1" lang="es-419" sz="1200">
                          <a:solidFill>
                            <a:schemeClr val="dk1"/>
                          </a:solidFill>
                          <a:latin typeface="Share Tech Mono"/>
                          <a:ea typeface="Share Tech Mono"/>
                          <a:cs typeface="Share Tech Mono"/>
                          <a:sym typeface="Share Tech Mono"/>
                        </a:rPr>
                        <a:t>Oracle NoSQL</a:t>
                      </a:r>
                      <a:endParaRPr b="1" sz="1200">
                        <a:solidFill>
                          <a:schemeClr val="dk1"/>
                        </a:solidFill>
                        <a:latin typeface="Share Tech Mono"/>
                        <a:ea typeface="Share Tech Mono"/>
                        <a:cs typeface="Share Tech Mono"/>
                        <a:sym typeface="Share Tech Mono"/>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304044"/>
                    </a:solidFill>
                  </a:tcPr>
                </a:tc>
                <a:tc>
                  <a:txBody>
                    <a:bodyPr/>
                    <a:lstStyle/>
                    <a:p>
                      <a:pPr indent="0" lvl="0" marL="0" rtl="0" algn="ctr">
                        <a:spcBef>
                          <a:spcPts val="0"/>
                        </a:spcBef>
                        <a:spcAft>
                          <a:spcPts val="0"/>
                        </a:spcAft>
                        <a:buNone/>
                      </a:pPr>
                      <a:r>
                        <a:rPr b="1" lang="es-419" sz="1200">
                          <a:solidFill>
                            <a:schemeClr val="dk1"/>
                          </a:solidFill>
                          <a:latin typeface="Share Tech Mono"/>
                          <a:ea typeface="Share Tech Mono"/>
                          <a:cs typeface="Share Tech Mono"/>
                          <a:sym typeface="Share Tech Mono"/>
                        </a:rPr>
                        <a:t>DynamoDB</a:t>
                      </a:r>
                      <a:endParaRPr b="1" sz="1200">
                        <a:solidFill>
                          <a:schemeClr val="dk1"/>
                        </a:solidFill>
                        <a:latin typeface="Share Tech Mono"/>
                        <a:ea typeface="Share Tech Mono"/>
                        <a:cs typeface="Share Tech Mono"/>
                        <a:sym typeface="Share Tech Mono"/>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304044"/>
                    </a:solidFill>
                  </a:tcPr>
                </a:tc>
                <a:tc>
                  <a:txBody>
                    <a:bodyPr/>
                    <a:lstStyle/>
                    <a:p>
                      <a:pPr indent="0" lvl="0" marL="0" rtl="0" algn="ctr">
                        <a:spcBef>
                          <a:spcPts val="0"/>
                        </a:spcBef>
                        <a:spcAft>
                          <a:spcPts val="0"/>
                        </a:spcAft>
                        <a:buNone/>
                      </a:pPr>
                      <a:r>
                        <a:rPr b="1" lang="es-419" sz="1200">
                          <a:solidFill>
                            <a:schemeClr val="dk1"/>
                          </a:solidFill>
                          <a:latin typeface="Share Tech Mono"/>
                          <a:ea typeface="Share Tech Mono"/>
                          <a:cs typeface="Share Tech Mono"/>
                          <a:sym typeface="Share Tech Mono"/>
                        </a:rPr>
                        <a:t>eXist</a:t>
                      </a:r>
                      <a:endParaRPr b="1" sz="1000">
                        <a:solidFill>
                          <a:schemeClr val="dk1"/>
                        </a:solidFill>
                        <a:latin typeface="Share Tech Mono"/>
                        <a:ea typeface="Share Tech Mono"/>
                        <a:cs typeface="Share Tech Mono"/>
                        <a:sym typeface="Share Tech Mono"/>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304044"/>
                    </a:solidFill>
                  </a:tcPr>
                </a:tc>
                <a:tc>
                  <a:txBody>
                    <a:bodyPr/>
                    <a:lstStyle/>
                    <a:p>
                      <a:pPr indent="0" lvl="0" marL="0" rtl="0" algn="ctr">
                        <a:spcBef>
                          <a:spcPts val="0"/>
                        </a:spcBef>
                        <a:spcAft>
                          <a:spcPts val="0"/>
                        </a:spcAft>
                        <a:buNone/>
                      </a:pPr>
                      <a:r>
                        <a:rPr b="1" lang="es-419" sz="1200">
                          <a:solidFill>
                            <a:schemeClr val="dk1"/>
                          </a:solidFill>
                          <a:latin typeface="Share Tech Mono"/>
                          <a:ea typeface="Share Tech Mono"/>
                          <a:cs typeface="Share Tech Mono"/>
                          <a:sym typeface="Share Tech Mono"/>
                        </a:rPr>
                        <a:t>Redis</a:t>
                      </a:r>
                      <a:endParaRPr b="1" sz="1200">
                        <a:solidFill>
                          <a:schemeClr val="dk1"/>
                        </a:solidFill>
                        <a:latin typeface="Share Tech Mono"/>
                        <a:ea typeface="Share Tech Mono"/>
                        <a:cs typeface="Share Tech Mono"/>
                        <a:sym typeface="Share Tech Mono"/>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304044"/>
                    </a:solidFill>
                  </a:tcPr>
                </a:tc>
                <a:tc>
                  <a:txBody>
                    <a:bodyPr/>
                    <a:lstStyle/>
                    <a:p>
                      <a:pPr indent="0" lvl="0" marL="0" rtl="0" algn="ctr">
                        <a:spcBef>
                          <a:spcPts val="0"/>
                        </a:spcBef>
                        <a:spcAft>
                          <a:spcPts val="0"/>
                        </a:spcAft>
                        <a:buNone/>
                      </a:pPr>
                      <a:r>
                        <a:rPr b="1" lang="es-419" sz="1200">
                          <a:solidFill>
                            <a:schemeClr val="dk1"/>
                          </a:solidFill>
                          <a:latin typeface="Share Tech Mono"/>
                          <a:ea typeface="Share Tech Mono"/>
                          <a:cs typeface="Share Tech Mono"/>
                          <a:sym typeface="Share Tech Mono"/>
                        </a:rPr>
                        <a:t>MongoDB</a:t>
                      </a:r>
                      <a:endParaRPr b="1" sz="1200">
                        <a:solidFill>
                          <a:schemeClr val="dk1"/>
                        </a:solidFill>
                        <a:latin typeface="Share Tech Mono"/>
                        <a:ea typeface="Share Tech Mono"/>
                        <a:cs typeface="Share Tech Mono"/>
                        <a:sym typeface="Share Tech Mono"/>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304044"/>
                    </a:solidFill>
                  </a:tcPr>
                </a:tc>
              </a:tr>
              <a:tr h="713925">
                <a:tc>
                  <a:txBody>
                    <a:bodyPr/>
                    <a:lstStyle/>
                    <a:p>
                      <a:pPr indent="0" lvl="0" marL="0" rtl="0" algn="ctr">
                        <a:spcBef>
                          <a:spcPts val="0"/>
                        </a:spcBef>
                        <a:spcAft>
                          <a:spcPts val="0"/>
                        </a:spcAft>
                        <a:buNone/>
                      </a:pPr>
                      <a:r>
                        <a:rPr lang="es-419" sz="1000">
                          <a:solidFill>
                            <a:schemeClr val="dk1"/>
                          </a:solidFill>
                          <a:latin typeface="Share Tech Mono"/>
                          <a:ea typeface="Share Tech Mono"/>
                          <a:cs typeface="Share Tech Mono"/>
                          <a:sym typeface="Share Tech Mono"/>
                        </a:rPr>
                        <a:t>Almacenamiento de datos</a:t>
                      </a:r>
                      <a:endParaRPr sz="1000">
                        <a:solidFill>
                          <a:schemeClr val="dk1"/>
                        </a:solidFill>
                        <a:latin typeface="Share Tech Mono"/>
                        <a:ea typeface="Share Tech Mono"/>
                        <a:cs typeface="Share Tech Mono"/>
                        <a:sym typeface="Share Tech Mono"/>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304044"/>
                    </a:solidFill>
                  </a:tcPr>
                </a:tc>
                <a:tc>
                  <a:txBody>
                    <a:bodyPr/>
                    <a:lstStyle/>
                    <a:p>
                      <a:pPr indent="0" lvl="0" marL="0" rtl="0" algn="ctr">
                        <a:spcBef>
                          <a:spcPts val="0"/>
                        </a:spcBef>
                        <a:spcAft>
                          <a:spcPts val="0"/>
                        </a:spcAft>
                        <a:buNone/>
                      </a:pPr>
                      <a:r>
                        <a:rPr lang="es-419" sz="1000">
                          <a:solidFill>
                            <a:schemeClr val="dk1"/>
                          </a:solidFill>
                          <a:latin typeface="Share Tech Mono"/>
                          <a:ea typeface="Share Tech Mono"/>
                          <a:cs typeface="Share Tech Mono"/>
                          <a:sym typeface="Share Tech Mono"/>
                        </a:rPr>
                        <a:t>Tablas, indices archivo y la nube</a:t>
                      </a:r>
                      <a:endParaRPr sz="1000">
                        <a:solidFill>
                          <a:schemeClr val="dk1"/>
                        </a:solidFill>
                        <a:latin typeface="Share Tech Mono"/>
                        <a:ea typeface="Share Tech Mono"/>
                        <a:cs typeface="Share Tech Mono"/>
                        <a:sym typeface="Share Tech Mono"/>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304044"/>
                    </a:solidFill>
                  </a:tcPr>
                </a:tc>
                <a:tc>
                  <a:txBody>
                    <a:bodyPr/>
                    <a:lstStyle/>
                    <a:p>
                      <a:pPr indent="0" lvl="0" marL="0" rtl="0" algn="ctr">
                        <a:spcBef>
                          <a:spcPts val="0"/>
                        </a:spcBef>
                        <a:spcAft>
                          <a:spcPts val="0"/>
                        </a:spcAft>
                        <a:buNone/>
                      </a:pPr>
                      <a:r>
                        <a:rPr lang="es-419" sz="1000">
                          <a:solidFill>
                            <a:schemeClr val="dk1"/>
                          </a:solidFill>
                          <a:latin typeface="Share Tech Mono"/>
                          <a:ea typeface="Share Tech Mono"/>
                          <a:cs typeface="Share Tech Mono"/>
                          <a:sym typeface="Share Tech Mono"/>
                        </a:rPr>
                        <a:t>Tablas o como pares clave-valor</a:t>
                      </a:r>
                      <a:endParaRPr sz="1000">
                        <a:solidFill>
                          <a:schemeClr val="dk1"/>
                        </a:solidFill>
                        <a:latin typeface="Share Tech Mono"/>
                        <a:ea typeface="Share Tech Mono"/>
                        <a:cs typeface="Share Tech Mono"/>
                        <a:sym typeface="Share Tech Mono"/>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304044"/>
                    </a:solidFill>
                  </a:tcPr>
                </a:tc>
                <a:tc>
                  <a:txBody>
                    <a:bodyPr/>
                    <a:lstStyle/>
                    <a:p>
                      <a:pPr indent="0" lvl="0" marL="0" rtl="0" algn="ctr">
                        <a:spcBef>
                          <a:spcPts val="0"/>
                        </a:spcBef>
                        <a:spcAft>
                          <a:spcPts val="0"/>
                        </a:spcAft>
                        <a:buNone/>
                      </a:pPr>
                      <a:r>
                        <a:rPr lang="es-419" sz="1000">
                          <a:solidFill>
                            <a:schemeClr val="dk1"/>
                          </a:solidFill>
                          <a:latin typeface="Share Tech Mono"/>
                          <a:ea typeface="Share Tech Mono"/>
                          <a:cs typeface="Share Tech Mono"/>
                          <a:sym typeface="Share Tech Mono"/>
                        </a:rPr>
                        <a:t>Tablas o como pares clave-valor</a:t>
                      </a:r>
                      <a:endParaRPr sz="1000">
                        <a:solidFill>
                          <a:schemeClr val="dk1"/>
                        </a:solidFill>
                        <a:latin typeface="Share Tech Mono"/>
                        <a:ea typeface="Share Tech Mono"/>
                        <a:cs typeface="Share Tech Mono"/>
                        <a:sym typeface="Share Tech Mono"/>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304044"/>
                    </a:solidFill>
                  </a:tcPr>
                </a:tc>
                <a:tc>
                  <a:txBody>
                    <a:bodyPr/>
                    <a:lstStyle/>
                    <a:p>
                      <a:pPr indent="0" lvl="0" marL="0" rtl="0" algn="ctr">
                        <a:spcBef>
                          <a:spcPts val="0"/>
                        </a:spcBef>
                        <a:spcAft>
                          <a:spcPts val="0"/>
                        </a:spcAft>
                        <a:buNone/>
                      </a:pPr>
                      <a:r>
                        <a:rPr lang="es-419" sz="1000">
                          <a:solidFill>
                            <a:schemeClr val="dk1"/>
                          </a:solidFill>
                          <a:latin typeface="Share Tech Mono"/>
                          <a:ea typeface="Share Tech Mono"/>
                          <a:cs typeface="Share Tech Mono"/>
                          <a:sym typeface="Share Tech Mono"/>
                        </a:rPr>
                        <a:t>Documentos XML</a:t>
                      </a:r>
                      <a:endParaRPr sz="1000">
                        <a:solidFill>
                          <a:schemeClr val="dk1"/>
                        </a:solidFill>
                        <a:latin typeface="Share Tech Mono"/>
                        <a:ea typeface="Share Tech Mono"/>
                        <a:cs typeface="Share Tech Mono"/>
                        <a:sym typeface="Share Tech Mono"/>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304044"/>
                    </a:solidFill>
                  </a:tcPr>
                </a:tc>
                <a:tc>
                  <a:txBody>
                    <a:bodyPr/>
                    <a:lstStyle/>
                    <a:p>
                      <a:pPr indent="0" lvl="0" marL="0" rtl="0" algn="ctr">
                        <a:spcBef>
                          <a:spcPts val="0"/>
                        </a:spcBef>
                        <a:spcAft>
                          <a:spcPts val="0"/>
                        </a:spcAft>
                        <a:buNone/>
                      </a:pPr>
                      <a:r>
                        <a:rPr lang="es-419" sz="1000">
                          <a:solidFill>
                            <a:schemeClr val="dk1"/>
                          </a:solidFill>
                          <a:latin typeface="Share Tech Mono"/>
                          <a:ea typeface="Share Tech Mono"/>
                          <a:cs typeface="Share Tech Mono"/>
                          <a:sym typeface="Share Tech Mono"/>
                        </a:rPr>
                        <a:t>Pares clave-valor</a:t>
                      </a:r>
                      <a:endParaRPr sz="1000">
                        <a:solidFill>
                          <a:schemeClr val="dk1"/>
                        </a:solidFill>
                        <a:latin typeface="Share Tech Mono"/>
                        <a:ea typeface="Share Tech Mono"/>
                        <a:cs typeface="Share Tech Mono"/>
                        <a:sym typeface="Share Tech Mono"/>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304044"/>
                    </a:solidFill>
                  </a:tcPr>
                </a:tc>
                <a:tc>
                  <a:txBody>
                    <a:bodyPr/>
                    <a:lstStyle/>
                    <a:p>
                      <a:pPr indent="0" lvl="0" marL="0" rtl="0" algn="ctr">
                        <a:spcBef>
                          <a:spcPts val="0"/>
                        </a:spcBef>
                        <a:spcAft>
                          <a:spcPts val="0"/>
                        </a:spcAft>
                        <a:buNone/>
                      </a:pPr>
                      <a:r>
                        <a:rPr lang="es-419" sz="1000">
                          <a:solidFill>
                            <a:schemeClr val="dk1"/>
                          </a:solidFill>
                          <a:latin typeface="Share Tech Mono"/>
                          <a:ea typeface="Share Tech Mono"/>
                          <a:cs typeface="Share Tech Mono"/>
                          <a:sym typeface="Share Tech Mono"/>
                        </a:rPr>
                        <a:t>Colecciones y documentos</a:t>
                      </a:r>
                      <a:endParaRPr sz="1000">
                        <a:solidFill>
                          <a:schemeClr val="dk1"/>
                        </a:solidFill>
                        <a:latin typeface="Share Tech Mono"/>
                        <a:ea typeface="Share Tech Mono"/>
                        <a:cs typeface="Share Tech Mono"/>
                        <a:sym typeface="Share Tech Mono"/>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304044"/>
                    </a:solidFill>
                  </a:tcPr>
                </a:tc>
              </a:tr>
              <a:tr h="796150">
                <a:tc>
                  <a:txBody>
                    <a:bodyPr/>
                    <a:lstStyle/>
                    <a:p>
                      <a:pPr indent="0" lvl="0" marL="0" rtl="0" algn="ctr">
                        <a:spcBef>
                          <a:spcPts val="0"/>
                        </a:spcBef>
                        <a:spcAft>
                          <a:spcPts val="0"/>
                        </a:spcAft>
                        <a:buNone/>
                      </a:pPr>
                      <a:r>
                        <a:rPr lang="es-419" sz="1000">
                          <a:solidFill>
                            <a:schemeClr val="dk1"/>
                          </a:solidFill>
                          <a:latin typeface="Share Tech Mono"/>
                          <a:ea typeface="Share Tech Mono"/>
                          <a:cs typeface="Share Tech Mono"/>
                          <a:sym typeface="Share Tech Mono"/>
                        </a:rPr>
                        <a:t>¿Dispone de un módulo para Optimizar consultas?</a:t>
                      </a:r>
                      <a:endParaRPr sz="1000">
                        <a:solidFill>
                          <a:schemeClr val="dk1"/>
                        </a:solidFill>
                        <a:latin typeface="Share Tech Mono"/>
                        <a:ea typeface="Share Tech Mono"/>
                        <a:cs typeface="Share Tech Mono"/>
                        <a:sym typeface="Share Tech Mono"/>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304044"/>
                    </a:solidFill>
                  </a:tcPr>
                </a:tc>
                <a:tc>
                  <a:txBody>
                    <a:bodyPr/>
                    <a:lstStyle/>
                    <a:p>
                      <a:pPr indent="0" lvl="0" marL="0" rtl="0" algn="ctr">
                        <a:spcBef>
                          <a:spcPts val="0"/>
                        </a:spcBef>
                        <a:spcAft>
                          <a:spcPts val="0"/>
                        </a:spcAft>
                        <a:buNone/>
                      </a:pPr>
                      <a:r>
                        <a:rPr lang="es-419" sz="1000">
                          <a:solidFill>
                            <a:schemeClr val="dk1"/>
                          </a:solidFill>
                          <a:latin typeface="Share Tech Mono"/>
                          <a:ea typeface="Share Tech Mono"/>
                          <a:cs typeface="Share Tech Mono"/>
                          <a:sym typeface="Share Tech Mono"/>
                        </a:rPr>
                        <a:t>Incluye un módulo para optimizar consultas con el Plan Explicativo Visual </a:t>
                      </a:r>
                      <a:endParaRPr sz="1000">
                        <a:solidFill>
                          <a:schemeClr val="dk1"/>
                        </a:solidFill>
                        <a:latin typeface="Share Tech Mono"/>
                        <a:ea typeface="Share Tech Mono"/>
                        <a:cs typeface="Share Tech Mono"/>
                        <a:sym typeface="Share Tech Mono"/>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304044"/>
                    </a:solidFill>
                  </a:tcPr>
                </a:tc>
                <a:tc>
                  <a:txBody>
                    <a:bodyPr/>
                    <a:lstStyle/>
                    <a:p>
                      <a:pPr indent="0" lvl="0" marL="0" rtl="0" algn="ctr">
                        <a:spcBef>
                          <a:spcPts val="0"/>
                        </a:spcBef>
                        <a:spcAft>
                          <a:spcPts val="0"/>
                        </a:spcAft>
                        <a:buNone/>
                      </a:pPr>
                      <a:r>
                        <a:rPr lang="es-419" sz="1000">
                          <a:solidFill>
                            <a:schemeClr val="dk1"/>
                          </a:solidFill>
                          <a:latin typeface="Share Tech Mono"/>
                          <a:ea typeface="Share Tech Mono"/>
                          <a:cs typeface="Share Tech Mono"/>
                          <a:sym typeface="Share Tech Mono"/>
                        </a:rPr>
                        <a:t>Si. Se puede usar PrepareRequest</a:t>
                      </a:r>
                      <a:endParaRPr sz="1000">
                        <a:solidFill>
                          <a:schemeClr val="dk1"/>
                        </a:solidFill>
                        <a:latin typeface="Share Tech Mono"/>
                        <a:ea typeface="Share Tech Mono"/>
                        <a:cs typeface="Share Tech Mono"/>
                        <a:sym typeface="Share Tech Mono"/>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304044"/>
                    </a:solidFill>
                  </a:tcPr>
                </a:tc>
                <a:tc>
                  <a:txBody>
                    <a:bodyPr/>
                    <a:lstStyle/>
                    <a:p>
                      <a:pPr indent="0" lvl="0" marL="0" rtl="0" algn="ctr">
                        <a:spcBef>
                          <a:spcPts val="0"/>
                        </a:spcBef>
                        <a:spcAft>
                          <a:spcPts val="0"/>
                        </a:spcAft>
                        <a:buNone/>
                      </a:pPr>
                      <a:r>
                        <a:rPr lang="es-419" sz="1000">
                          <a:solidFill>
                            <a:schemeClr val="dk1"/>
                          </a:solidFill>
                          <a:latin typeface="Share Tech Mono"/>
                          <a:ea typeface="Share Tech Mono"/>
                          <a:cs typeface="Share Tech Mono"/>
                          <a:sym typeface="Share Tech Mono"/>
                        </a:rPr>
                        <a:t>No </a:t>
                      </a:r>
                      <a:endParaRPr sz="1000">
                        <a:solidFill>
                          <a:schemeClr val="dk1"/>
                        </a:solidFill>
                        <a:latin typeface="Share Tech Mono"/>
                        <a:ea typeface="Share Tech Mono"/>
                        <a:cs typeface="Share Tech Mono"/>
                        <a:sym typeface="Share Tech Mono"/>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304044"/>
                    </a:solidFill>
                  </a:tcPr>
                </a:tc>
                <a:tc>
                  <a:txBody>
                    <a:bodyPr/>
                    <a:lstStyle/>
                    <a:p>
                      <a:pPr indent="0" lvl="0" marL="0" rtl="0" algn="ctr">
                        <a:spcBef>
                          <a:spcPts val="0"/>
                        </a:spcBef>
                        <a:spcAft>
                          <a:spcPts val="1200"/>
                        </a:spcAft>
                        <a:buNone/>
                      </a:pPr>
                      <a:r>
                        <a:rPr lang="es-419" sz="1000">
                          <a:solidFill>
                            <a:schemeClr val="dk1"/>
                          </a:solidFill>
                          <a:latin typeface="Share Tech Mono"/>
                          <a:ea typeface="Share Tech Mono"/>
                          <a:cs typeface="Share Tech Mono"/>
                          <a:sym typeface="Share Tech Mono"/>
                        </a:rPr>
                        <a:t>Si, mediante indices, particionamientos y cache</a:t>
                      </a:r>
                      <a:endParaRPr sz="1000">
                        <a:solidFill>
                          <a:schemeClr val="dk1"/>
                        </a:solidFill>
                        <a:latin typeface="Share Tech Mono"/>
                        <a:ea typeface="Share Tech Mono"/>
                        <a:cs typeface="Share Tech Mono"/>
                        <a:sym typeface="Share Tech Mono"/>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304044"/>
                    </a:solidFill>
                  </a:tcPr>
                </a:tc>
                <a:tc>
                  <a:txBody>
                    <a:bodyPr/>
                    <a:lstStyle/>
                    <a:p>
                      <a:pPr indent="0" lvl="0" marL="0" rtl="0" algn="ctr">
                        <a:spcBef>
                          <a:spcPts val="0"/>
                        </a:spcBef>
                        <a:spcAft>
                          <a:spcPts val="1200"/>
                        </a:spcAft>
                        <a:buNone/>
                      </a:pPr>
                      <a:r>
                        <a:rPr lang="es-419" sz="1000">
                          <a:solidFill>
                            <a:schemeClr val="dk1"/>
                          </a:solidFill>
                          <a:latin typeface="Share Tech Mono"/>
                          <a:ea typeface="Share Tech Mono"/>
                          <a:cs typeface="Share Tech Mono"/>
                          <a:sym typeface="Share Tech Mono"/>
                        </a:rPr>
                        <a:t>Si, por ejemplo: particionamiento y clustering</a:t>
                      </a:r>
                      <a:endParaRPr sz="1000">
                        <a:solidFill>
                          <a:schemeClr val="dk1"/>
                        </a:solidFill>
                        <a:latin typeface="Share Tech Mono"/>
                        <a:ea typeface="Share Tech Mono"/>
                        <a:cs typeface="Share Tech Mono"/>
                        <a:sym typeface="Share Tech Mono"/>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304044"/>
                    </a:solidFill>
                  </a:tcPr>
                </a:tc>
                <a:tc>
                  <a:txBody>
                    <a:bodyPr/>
                    <a:lstStyle/>
                    <a:p>
                      <a:pPr indent="0" lvl="0" marL="0" rtl="0" algn="ctr">
                        <a:spcBef>
                          <a:spcPts val="0"/>
                        </a:spcBef>
                        <a:spcAft>
                          <a:spcPts val="1200"/>
                        </a:spcAft>
                        <a:buNone/>
                      </a:pPr>
                      <a:r>
                        <a:rPr lang="es-419" sz="1000">
                          <a:solidFill>
                            <a:schemeClr val="dk1"/>
                          </a:solidFill>
                          <a:latin typeface="Share Tech Mono"/>
                          <a:ea typeface="Share Tech Mono"/>
                          <a:cs typeface="Share Tech Mono"/>
                          <a:sym typeface="Share Tech Mono"/>
                        </a:rPr>
                        <a:t>SE,mediante </a:t>
                      </a:r>
                      <a:r>
                        <a:rPr lang="es-419" sz="1000">
                          <a:solidFill>
                            <a:schemeClr val="dk1"/>
                          </a:solidFill>
                          <a:latin typeface="Share Tech Mono"/>
                          <a:ea typeface="Share Tech Mono"/>
                          <a:cs typeface="Share Tech Mono"/>
                          <a:sym typeface="Share Tech Mono"/>
                        </a:rPr>
                        <a:t>índices</a:t>
                      </a:r>
                      <a:r>
                        <a:rPr lang="es-419" sz="1000">
                          <a:solidFill>
                            <a:schemeClr val="dk1"/>
                          </a:solidFill>
                          <a:latin typeface="Share Tech Mono"/>
                          <a:ea typeface="Share Tech Mono"/>
                          <a:cs typeface="Share Tech Mono"/>
                          <a:sym typeface="Share Tech Mono"/>
                        </a:rPr>
                        <a:t>.</a:t>
                      </a:r>
                      <a:endParaRPr sz="1000">
                        <a:solidFill>
                          <a:schemeClr val="dk1"/>
                        </a:solidFill>
                        <a:latin typeface="Share Tech Mono"/>
                        <a:ea typeface="Share Tech Mono"/>
                        <a:cs typeface="Share Tech Mono"/>
                        <a:sym typeface="Share Tech Mono"/>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304044"/>
                    </a:solidFill>
                  </a:tcPr>
                </a:tc>
              </a:tr>
              <a:tr h="718375">
                <a:tc>
                  <a:txBody>
                    <a:bodyPr/>
                    <a:lstStyle/>
                    <a:p>
                      <a:pPr indent="0" lvl="0" marL="0" rtl="0" algn="ctr">
                        <a:spcBef>
                          <a:spcPts val="0"/>
                        </a:spcBef>
                        <a:spcAft>
                          <a:spcPts val="0"/>
                        </a:spcAft>
                        <a:buNone/>
                      </a:pPr>
                      <a:r>
                        <a:rPr lang="es-419" sz="1000">
                          <a:solidFill>
                            <a:schemeClr val="dk1"/>
                          </a:solidFill>
                          <a:latin typeface="Share Tech Mono"/>
                          <a:ea typeface="Share Tech Mono"/>
                          <a:cs typeface="Share Tech Mono"/>
                          <a:sym typeface="Share Tech Mono"/>
                        </a:rPr>
                        <a:t>Soporta consultas SQL</a:t>
                      </a:r>
                      <a:endParaRPr sz="1000">
                        <a:solidFill>
                          <a:schemeClr val="dk1"/>
                        </a:solidFill>
                        <a:latin typeface="Share Tech Mono"/>
                        <a:ea typeface="Share Tech Mono"/>
                        <a:cs typeface="Share Tech Mono"/>
                        <a:sym typeface="Share Tech Mono"/>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304044"/>
                    </a:solidFill>
                  </a:tcPr>
                </a:tc>
                <a:tc>
                  <a:txBody>
                    <a:bodyPr/>
                    <a:lstStyle/>
                    <a:p>
                      <a:pPr indent="0" lvl="0" marL="0" rtl="0" algn="ctr">
                        <a:spcBef>
                          <a:spcPts val="0"/>
                        </a:spcBef>
                        <a:spcAft>
                          <a:spcPts val="0"/>
                        </a:spcAft>
                        <a:buNone/>
                      </a:pPr>
                      <a:r>
                        <a:rPr lang="es-419" sz="1000">
                          <a:solidFill>
                            <a:schemeClr val="dk1"/>
                          </a:solidFill>
                          <a:latin typeface="Share Tech Mono"/>
                          <a:ea typeface="Share Tech Mono"/>
                          <a:cs typeface="Share Tech Mono"/>
                          <a:sym typeface="Share Tech Mono"/>
                        </a:rPr>
                        <a:t>Sí</a:t>
                      </a:r>
                      <a:endParaRPr sz="1000">
                        <a:solidFill>
                          <a:schemeClr val="dk1"/>
                        </a:solidFill>
                        <a:latin typeface="Share Tech Mono"/>
                        <a:ea typeface="Share Tech Mono"/>
                        <a:cs typeface="Share Tech Mono"/>
                        <a:sym typeface="Share Tech Mono"/>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304044"/>
                    </a:solidFill>
                  </a:tcPr>
                </a:tc>
                <a:tc>
                  <a:txBody>
                    <a:bodyPr/>
                    <a:lstStyle/>
                    <a:p>
                      <a:pPr indent="0" lvl="0" marL="0" rtl="0" algn="ctr">
                        <a:spcBef>
                          <a:spcPts val="0"/>
                        </a:spcBef>
                        <a:spcAft>
                          <a:spcPts val="0"/>
                        </a:spcAft>
                        <a:buNone/>
                      </a:pPr>
                      <a:r>
                        <a:rPr lang="es-419" sz="1000">
                          <a:solidFill>
                            <a:schemeClr val="dk1"/>
                          </a:solidFill>
                          <a:latin typeface="Share Tech Mono"/>
                          <a:ea typeface="Share Tech Mono"/>
                          <a:cs typeface="Share Tech Mono"/>
                          <a:sym typeface="Share Tech Mono"/>
                        </a:rPr>
                        <a:t>Si</a:t>
                      </a:r>
                      <a:endParaRPr sz="1000">
                        <a:solidFill>
                          <a:schemeClr val="dk1"/>
                        </a:solidFill>
                        <a:latin typeface="Share Tech Mono"/>
                        <a:ea typeface="Share Tech Mono"/>
                        <a:cs typeface="Share Tech Mono"/>
                        <a:sym typeface="Share Tech Mono"/>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304044"/>
                    </a:solidFill>
                  </a:tcPr>
                </a:tc>
                <a:tc>
                  <a:txBody>
                    <a:bodyPr/>
                    <a:lstStyle/>
                    <a:p>
                      <a:pPr indent="0" lvl="0" marL="0" rtl="0" algn="ctr">
                        <a:spcBef>
                          <a:spcPts val="0"/>
                        </a:spcBef>
                        <a:spcAft>
                          <a:spcPts val="0"/>
                        </a:spcAft>
                        <a:buNone/>
                      </a:pPr>
                      <a:r>
                        <a:rPr lang="es-419" sz="1000">
                          <a:solidFill>
                            <a:schemeClr val="dk1"/>
                          </a:solidFill>
                          <a:latin typeface="Share Tech Mono"/>
                          <a:ea typeface="Share Tech Mono"/>
                          <a:cs typeface="Share Tech Mono"/>
                          <a:sym typeface="Share Tech Mono"/>
                        </a:rPr>
                        <a:t>Si, </a:t>
                      </a:r>
                      <a:r>
                        <a:rPr lang="es-419" sz="1000">
                          <a:solidFill>
                            <a:schemeClr val="dk1"/>
                          </a:solidFill>
                          <a:latin typeface="Share Tech Mono"/>
                          <a:ea typeface="Share Tech Mono"/>
                          <a:cs typeface="Share Tech Mono"/>
                          <a:sym typeface="Share Tech Mono"/>
                        </a:rPr>
                        <a:t>a través</a:t>
                      </a:r>
                      <a:r>
                        <a:rPr lang="es-419" sz="1000">
                          <a:solidFill>
                            <a:schemeClr val="dk1"/>
                          </a:solidFill>
                          <a:latin typeface="Share Tech Mono"/>
                          <a:ea typeface="Share Tech Mono"/>
                          <a:cs typeface="Share Tech Mono"/>
                          <a:sym typeface="Share Tech Mono"/>
                        </a:rPr>
                        <a:t> de su lenguaje propietario</a:t>
                      </a:r>
                      <a:endParaRPr sz="1000">
                        <a:solidFill>
                          <a:schemeClr val="dk1"/>
                        </a:solidFill>
                        <a:latin typeface="Share Tech Mono"/>
                        <a:ea typeface="Share Tech Mono"/>
                        <a:cs typeface="Share Tech Mono"/>
                        <a:sym typeface="Share Tech Mono"/>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304044"/>
                    </a:solidFill>
                  </a:tcPr>
                </a:tc>
                <a:tc>
                  <a:txBody>
                    <a:bodyPr/>
                    <a:lstStyle/>
                    <a:p>
                      <a:pPr indent="0" lvl="0" marL="0" rtl="0" algn="ctr">
                        <a:spcBef>
                          <a:spcPts val="0"/>
                        </a:spcBef>
                        <a:spcAft>
                          <a:spcPts val="0"/>
                        </a:spcAft>
                        <a:buNone/>
                      </a:pPr>
                      <a:r>
                        <a:rPr lang="es-419" sz="1000">
                          <a:solidFill>
                            <a:schemeClr val="dk1"/>
                          </a:solidFill>
                          <a:latin typeface="Share Tech Mono"/>
                          <a:ea typeface="Share Tech Mono"/>
                          <a:cs typeface="Share Tech Mono"/>
                          <a:sym typeface="Share Tech Mono"/>
                        </a:rPr>
                        <a:t>Si, posee una implementación propia</a:t>
                      </a:r>
                      <a:endParaRPr sz="1000">
                        <a:solidFill>
                          <a:schemeClr val="dk1"/>
                        </a:solidFill>
                        <a:latin typeface="Share Tech Mono"/>
                        <a:ea typeface="Share Tech Mono"/>
                        <a:cs typeface="Share Tech Mono"/>
                        <a:sym typeface="Share Tech Mono"/>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304044"/>
                    </a:solidFill>
                  </a:tcPr>
                </a:tc>
                <a:tc>
                  <a:txBody>
                    <a:bodyPr/>
                    <a:lstStyle/>
                    <a:p>
                      <a:pPr indent="0" lvl="0" marL="0" rtl="0" algn="ctr">
                        <a:spcBef>
                          <a:spcPts val="0"/>
                        </a:spcBef>
                        <a:spcAft>
                          <a:spcPts val="0"/>
                        </a:spcAft>
                        <a:buNone/>
                      </a:pPr>
                      <a:r>
                        <a:rPr lang="es-419" sz="1000">
                          <a:solidFill>
                            <a:schemeClr val="dk1"/>
                          </a:solidFill>
                          <a:latin typeface="Share Tech Mono"/>
                          <a:ea typeface="Share Tech Mono"/>
                          <a:cs typeface="Share Tech Mono"/>
                          <a:sym typeface="Share Tech Mono"/>
                        </a:rPr>
                        <a:t>No</a:t>
                      </a:r>
                      <a:endParaRPr sz="1000">
                        <a:solidFill>
                          <a:schemeClr val="dk1"/>
                        </a:solidFill>
                        <a:latin typeface="Share Tech Mono"/>
                        <a:ea typeface="Share Tech Mono"/>
                        <a:cs typeface="Share Tech Mono"/>
                        <a:sym typeface="Share Tech Mono"/>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304044"/>
                    </a:solidFill>
                  </a:tcPr>
                </a:tc>
                <a:tc>
                  <a:txBody>
                    <a:bodyPr/>
                    <a:lstStyle/>
                    <a:p>
                      <a:pPr indent="0" lvl="0" marL="0" rtl="0" algn="ctr">
                        <a:spcBef>
                          <a:spcPts val="0"/>
                        </a:spcBef>
                        <a:spcAft>
                          <a:spcPts val="0"/>
                        </a:spcAft>
                        <a:buNone/>
                      </a:pPr>
                      <a:r>
                        <a:rPr lang="es-419" sz="1000">
                          <a:solidFill>
                            <a:schemeClr val="dk1"/>
                          </a:solidFill>
                          <a:latin typeface="Share Tech Mono"/>
                          <a:ea typeface="Share Tech Mono"/>
                          <a:cs typeface="Share Tech Mono"/>
                          <a:sym typeface="Share Tech Mono"/>
                        </a:rPr>
                        <a:t>No</a:t>
                      </a:r>
                      <a:endParaRPr sz="1000">
                        <a:solidFill>
                          <a:schemeClr val="dk1"/>
                        </a:solidFill>
                        <a:latin typeface="Share Tech Mono"/>
                        <a:ea typeface="Share Tech Mono"/>
                        <a:cs typeface="Share Tech Mono"/>
                        <a:sym typeface="Share Tech Mono"/>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304044"/>
                    </a:solidFill>
                  </a:tcPr>
                </a:tc>
              </a:tr>
              <a:tr h="718375">
                <a:tc>
                  <a:txBody>
                    <a:bodyPr/>
                    <a:lstStyle/>
                    <a:p>
                      <a:pPr indent="0" lvl="0" marL="0" rtl="0" algn="ctr">
                        <a:spcBef>
                          <a:spcPts val="0"/>
                        </a:spcBef>
                        <a:spcAft>
                          <a:spcPts val="0"/>
                        </a:spcAft>
                        <a:buNone/>
                      </a:pPr>
                      <a:r>
                        <a:rPr lang="es-419" sz="1000">
                          <a:solidFill>
                            <a:schemeClr val="dk1"/>
                          </a:solidFill>
                          <a:latin typeface="Share Tech Mono"/>
                          <a:ea typeface="Share Tech Mono"/>
                          <a:cs typeface="Share Tech Mono"/>
                          <a:sym typeface="Share Tech Mono"/>
                        </a:rPr>
                        <a:t>Soporta transacciones ACID</a:t>
                      </a:r>
                      <a:endParaRPr sz="1000">
                        <a:solidFill>
                          <a:schemeClr val="dk1"/>
                        </a:solidFill>
                        <a:latin typeface="Share Tech Mono"/>
                        <a:ea typeface="Share Tech Mono"/>
                        <a:cs typeface="Share Tech Mono"/>
                        <a:sym typeface="Share Tech Mono"/>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304044"/>
                    </a:solidFill>
                  </a:tcPr>
                </a:tc>
                <a:tc>
                  <a:txBody>
                    <a:bodyPr/>
                    <a:lstStyle/>
                    <a:p>
                      <a:pPr indent="0" lvl="0" marL="0" rtl="0" algn="ctr">
                        <a:spcBef>
                          <a:spcPts val="0"/>
                        </a:spcBef>
                        <a:spcAft>
                          <a:spcPts val="0"/>
                        </a:spcAft>
                        <a:buNone/>
                      </a:pPr>
                      <a:r>
                        <a:rPr lang="es-419" sz="1000">
                          <a:solidFill>
                            <a:schemeClr val="dk1"/>
                          </a:solidFill>
                          <a:latin typeface="Share Tech Mono"/>
                          <a:ea typeface="Share Tech Mono"/>
                          <a:cs typeface="Share Tech Mono"/>
                          <a:sym typeface="Share Tech Mono"/>
                        </a:rPr>
                        <a:t>SI</a:t>
                      </a:r>
                      <a:endParaRPr sz="1000">
                        <a:solidFill>
                          <a:schemeClr val="dk1"/>
                        </a:solidFill>
                        <a:latin typeface="Share Tech Mono"/>
                        <a:ea typeface="Share Tech Mono"/>
                        <a:cs typeface="Share Tech Mono"/>
                        <a:sym typeface="Share Tech Mono"/>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304044"/>
                    </a:solidFill>
                  </a:tcPr>
                </a:tc>
                <a:tc>
                  <a:txBody>
                    <a:bodyPr/>
                    <a:lstStyle/>
                    <a:p>
                      <a:pPr indent="0" lvl="0" marL="0" rtl="0" algn="ctr">
                        <a:spcBef>
                          <a:spcPts val="0"/>
                        </a:spcBef>
                        <a:spcAft>
                          <a:spcPts val="0"/>
                        </a:spcAft>
                        <a:buNone/>
                      </a:pPr>
                      <a:r>
                        <a:rPr lang="es-419" sz="1000">
                          <a:solidFill>
                            <a:schemeClr val="dk1"/>
                          </a:solidFill>
                          <a:latin typeface="Share Tech Mono"/>
                          <a:ea typeface="Share Tech Mono"/>
                          <a:cs typeface="Share Tech Mono"/>
                          <a:sym typeface="Share Tech Mono"/>
                        </a:rPr>
                        <a:t>Si</a:t>
                      </a:r>
                      <a:endParaRPr sz="1000">
                        <a:solidFill>
                          <a:schemeClr val="dk1"/>
                        </a:solidFill>
                        <a:latin typeface="Share Tech Mono"/>
                        <a:ea typeface="Share Tech Mono"/>
                        <a:cs typeface="Share Tech Mono"/>
                        <a:sym typeface="Share Tech Mono"/>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304044"/>
                    </a:solidFill>
                  </a:tcPr>
                </a:tc>
                <a:tc>
                  <a:txBody>
                    <a:bodyPr/>
                    <a:lstStyle/>
                    <a:p>
                      <a:pPr indent="0" lvl="0" marL="0" rtl="0" algn="ctr">
                        <a:spcBef>
                          <a:spcPts val="0"/>
                        </a:spcBef>
                        <a:spcAft>
                          <a:spcPts val="0"/>
                        </a:spcAft>
                        <a:buNone/>
                      </a:pPr>
                      <a:r>
                        <a:rPr lang="es-419" sz="1000">
                          <a:solidFill>
                            <a:schemeClr val="dk1"/>
                          </a:solidFill>
                          <a:latin typeface="Share Tech Mono"/>
                          <a:ea typeface="Share Tech Mono"/>
                          <a:cs typeface="Share Tech Mono"/>
                          <a:sym typeface="Share Tech Mono"/>
                        </a:rPr>
                        <a:t>Si</a:t>
                      </a:r>
                      <a:endParaRPr sz="1000">
                        <a:solidFill>
                          <a:schemeClr val="dk1"/>
                        </a:solidFill>
                        <a:latin typeface="Share Tech Mono"/>
                        <a:ea typeface="Share Tech Mono"/>
                        <a:cs typeface="Share Tech Mono"/>
                        <a:sym typeface="Share Tech Mono"/>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304044"/>
                    </a:solidFill>
                  </a:tcPr>
                </a:tc>
                <a:tc>
                  <a:txBody>
                    <a:bodyPr/>
                    <a:lstStyle/>
                    <a:p>
                      <a:pPr indent="0" lvl="0" marL="0" rtl="0" algn="ctr">
                        <a:spcBef>
                          <a:spcPts val="0"/>
                        </a:spcBef>
                        <a:spcAft>
                          <a:spcPts val="0"/>
                        </a:spcAft>
                        <a:buNone/>
                      </a:pPr>
                      <a:r>
                        <a:rPr lang="es-419" sz="1000">
                          <a:solidFill>
                            <a:schemeClr val="dk1"/>
                          </a:solidFill>
                          <a:latin typeface="Share Tech Mono"/>
                          <a:ea typeface="Share Tech Mono"/>
                          <a:cs typeface="Share Tech Mono"/>
                          <a:sym typeface="Share Tech Mono"/>
                        </a:rPr>
                        <a:t>SI</a:t>
                      </a:r>
                      <a:endParaRPr sz="1000">
                        <a:solidFill>
                          <a:schemeClr val="dk1"/>
                        </a:solidFill>
                        <a:latin typeface="Share Tech Mono"/>
                        <a:ea typeface="Share Tech Mono"/>
                        <a:cs typeface="Share Tech Mono"/>
                        <a:sym typeface="Share Tech Mono"/>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304044"/>
                    </a:solidFill>
                  </a:tcPr>
                </a:tc>
                <a:tc>
                  <a:txBody>
                    <a:bodyPr/>
                    <a:lstStyle/>
                    <a:p>
                      <a:pPr indent="0" lvl="0" marL="0" rtl="0" algn="ctr">
                        <a:spcBef>
                          <a:spcPts val="0"/>
                        </a:spcBef>
                        <a:spcAft>
                          <a:spcPts val="0"/>
                        </a:spcAft>
                        <a:buNone/>
                      </a:pPr>
                      <a:r>
                        <a:rPr lang="es-419" sz="1000">
                          <a:solidFill>
                            <a:schemeClr val="dk1"/>
                          </a:solidFill>
                          <a:latin typeface="Share Tech Mono"/>
                          <a:ea typeface="Share Tech Mono"/>
                          <a:cs typeface="Share Tech Mono"/>
                          <a:sym typeface="Share Tech Mono"/>
                        </a:rPr>
                        <a:t>No garantizadas en su totalidad</a:t>
                      </a:r>
                      <a:endParaRPr sz="1000">
                        <a:solidFill>
                          <a:schemeClr val="dk1"/>
                        </a:solidFill>
                        <a:latin typeface="Share Tech Mono"/>
                        <a:ea typeface="Share Tech Mono"/>
                        <a:cs typeface="Share Tech Mono"/>
                        <a:sym typeface="Share Tech Mono"/>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304044"/>
                    </a:solidFill>
                  </a:tcPr>
                </a:tc>
                <a:tc>
                  <a:txBody>
                    <a:bodyPr/>
                    <a:lstStyle/>
                    <a:p>
                      <a:pPr indent="0" lvl="0" marL="0" rtl="0" algn="ctr">
                        <a:spcBef>
                          <a:spcPts val="0"/>
                        </a:spcBef>
                        <a:spcAft>
                          <a:spcPts val="0"/>
                        </a:spcAft>
                        <a:buNone/>
                      </a:pPr>
                      <a:r>
                        <a:rPr lang="es-419" sz="1000">
                          <a:solidFill>
                            <a:schemeClr val="dk1"/>
                          </a:solidFill>
                          <a:latin typeface="Share Tech Mono"/>
                          <a:ea typeface="Share Tech Mono"/>
                          <a:cs typeface="Share Tech Mono"/>
                          <a:sym typeface="Share Tech Mono"/>
                        </a:rPr>
                        <a:t>Si</a:t>
                      </a:r>
                      <a:endParaRPr sz="1000">
                        <a:solidFill>
                          <a:schemeClr val="dk1"/>
                        </a:solidFill>
                        <a:latin typeface="Share Tech Mono"/>
                        <a:ea typeface="Share Tech Mono"/>
                        <a:cs typeface="Share Tech Mono"/>
                        <a:sym typeface="Share Tech Mono"/>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304044"/>
                    </a:solidFill>
                  </a:tcPr>
                </a:tc>
              </a:tr>
              <a:tr h="718375">
                <a:tc>
                  <a:txBody>
                    <a:bodyPr/>
                    <a:lstStyle/>
                    <a:p>
                      <a:pPr indent="0" lvl="0" marL="0" rtl="0" algn="ctr">
                        <a:spcBef>
                          <a:spcPts val="0"/>
                        </a:spcBef>
                        <a:spcAft>
                          <a:spcPts val="0"/>
                        </a:spcAft>
                        <a:buNone/>
                      </a:pPr>
                      <a:r>
                        <a:rPr lang="es-419" sz="1000">
                          <a:solidFill>
                            <a:schemeClr val="dk1"/>
                          </a:solidFill>
                          <a:latin typeface="Share Tech Mono"/>
                          <a:ea typeface="Share Tech Mono"/>
                          <a:cs typeface="Share Tech Mono"/>
                          <a:sym typeface="Share Tech Mono"/>
                        </a:rPr>
                        <a:t>Ejemplo de una </a:t>
                      </a:r>
                      <a:r>
                        <a:rPr i="1" lang="es-419" sz="1000">
                          <a:solidFill>
                            <a:schemeClr val="dk1"/>
                          </a:solidFill>
                          <a:latin typeface="Share Tech Mono"/>
                          <a:ea typeface="Share Tech Mono"/>
                          <a:cs typeface="Share Tech Mono"/>
                          <a:sym typeface="Share Tech Mono"/>
                        </a:rPr>
                        <a:t>Application Killer</a:t>
                      </a:r>
                      <a:endParaRPr i="1" sz="1000">
                        <a:solidFill>
                          <a:schemeClr val="dk1"/>
                        </a:solidFill>
                        <a:latin typeface="Share Tech Mono"/>
                        <a:ea typeface="Share Tech Mono"/>
                        <a:cs typeface="Share Tech Mono"/>
                        <a:sym typeface="Share Tech Mono"/>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304044"/>
                    </a:solidFill>
                  </a:tcPr>
                </a:tc>
                <a:tc>
                  <a:txBody>
                    <a:bodyPr/>
                    <a:lstStyle/>
                    <a:p>
                      <a:pPr indent="0" lvl="0" marL="0" rtl="0" algn="ctr">
                        <a:spcBef>
                          <a:spcPts val="0"/>
                        </a:spcBef>
                        <a:spcAft>
                          <a:spcPts val="0"/>
                        </a:spcAft>
                        <a:buNone/>
                      </a:pPr>
                      <a:r>
                        <a:rPr lang="es-419" sz="1000">
                          <a:solidFill>
                            <a:schemeClr val="dk1"/>
                          </a:solidFill>
                          <a:latin typeface="Share Tech Mono"/>
                          <a:ea typeface="Share Tech Mono"/>
                          <a:cs typeface="Share Tech Mono"/>
                          <a:sym typeface="Share Tech Mono"/>
                        </a:rPr>
                        <a:t>MySQL HeatWave</a:t>
                      </a:r>
                      <a:endParaRPr sz="1000">
                        <a:solidFill>
                          <a:schemeClr val="dk1"/>
                        </a:solidFill>
                        <a:latin typeface="Share Tech Mono"/>
                        <a:ea typeface="Share Tech Mono"/>
                        <a:cs typeface="Share Tech Mono"/>
                        <a:sym typeface="Share Tech Mono"/>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304044"/>
                    </a:solidFill>
                  </a:tcPr>
                </a:tc>
                <a:tc>
                  <a:txBody>
                    <a:bodyPr/>
                    <a:lstStyle/>
                    <a:p>
                      <a:pPr indent="0" lvl="0" marL="0" rtl="0" algn="ctr">
                        <a:spcBef>
                          <a:spcPts val="0"/>
                        </a:spcBef>
                        <a:spcAft>
                          <a:spcPts val="0"/>
                        </a:spcAft>
                        <a:buNone/>
                      </a:pPr>
                      <a:r>
                        <a:rPr lang="es-419" sz="1000">
                          <a:solidFill>
                            <a:schemeClr val="dk1"/>
                          </a:solidFill>
                          <a:latin typeface="Share Tech Mono"/>
                          <a:ea typeface="Share Tech Mono"/>
                          <a:cs typeface="Share Tech Mono"/>
                          <a:sym typeface="Share Tech Mono"/>
                        </a:rPr>
                        <a:t>AIRBUS</a:t>
                      </a:r>
                      <a:endParaRPr sz="1000">
                        <a:solidFill>
                          <a:schemeClr val="dk1"/>
                        </a:solidFill>
                        <a:latin typeface="Share Tech Mono"/>
                        <a:ea typeface="Share Tech Mono"/>
                        <a:cs typeface="Share Tech Mono"/>
                        <a:sym typeface="Share Tech Mono"/>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304044"/>
                    </a:solidFill>
                  </a:tcPr>
                </a:tc>
                <a:tc>
                  <a:txBody>
                    <a:bodyPr/>
                    <a:lstStyle/>
                    <a:p>
                      <a:pPr indent="0" lvl="0" marL="0" rtl="0" algn="ctr">
                        <a:spcBef>
                          <a:spcPts val="0"/>
                        </a:spcBef>
                        <a:spcAft>
                          <a:spcPts val="0"/>
                        </a:spcAft>
                        <a:buNone/>
                      </a:pPr>
                      <a:r>
                        <a:rPr lang="es-419" sz="1000">
                          <a:solidFill>
                            <a:schemeClr val="dk1"/>
                          </a:solidFill>
                          <a:latin typeface="Share Tech Mono"/>
                          <a:ea typeface="Share Tech Mono"/>
                          <a:cs typeface="Share Tech Mono"/>
                          <a:sym typeface="Share Tech Mono"/>
                        </a:rPr>
                        <a:t>Amazon</a:t>
                      </a:r>
                      <a:endParaRPr sz="1000">
                        <a:solidFill>
                          <a:schemeClr val="dk1"/>
                        </a:solidFill>
                        <a:latin typeface="Share Tech Mono"/>
                        <a:ea typeface="Share Tech Mono"/>
                        <a:cs typeface="Share Tech Mono"/>
                        <a:sym typeface="Share Tech Mono"/>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304044"/>
                    </a:solidFill>
                  </a:tcPr>
                </a:tc>
                <a:tc>
                  <a:txBody>
                    <a:bodyPr/>
                    <a:lstStyle/>
                    <a:p>
                      <a:pPr indent="0" lvl="0" marL="0" rtl="0" algn="ctr">
                        <a:spcBef>
                          <a:spcPts val="0"/>
                        </a:spcBef>
                        <a:spcAft>
                          <a:spcPts val="0"/>
                        </a:spcAft>
                        <a:buNone/>
                      </a:pPr>
                      <a:r>
                        <a:rPr lang="es-419" sz="1000">
                          <a:solidFill>
                            <a:schemeClr val="dk1"/>
                          </a:solidFill>
                          <a:latin typeface="Share Tech Mono"/>
                          <a:ea typeface="Share Tech Mono"/>
                          <a:cs typeface="Share Tech Mono"/>
                          <a:sym typeface="Share Tech Mono"/>
                        </a:rPr>
                        <a:t>H2Flow game,</a:t>
                      </a:r>
                      <a:endParaRPr sz="1000">
                        <a:solidFill>
                          <a:schemeClr val="dk1"/>
                        </a:solidFill>
                        <a:latin typeface="Share Tech Mono"/>
                        <a:ea typeface="Share Tech Mono"/>
                        <a:cs typeface="Share Tech Mono"/>
                        <a:sym typeface="Share Tech Mono"/>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304044"/>
                    </a:solidFill>
                  </a:tcPr>
                </a:tc>
                <a:tc>
                  <a:txBody>
                    <a:bodyPr/>
                    <a:lstStyle/>
                    <a:p>
                      <a:pPr indent="0" lvl="0" marL="0" rtl="0" algn="ctr">
                        <a:spcBef>
                          <a:spcPts val="0"/>
                        </a:spcBef>
                        <a:spcAft>
                          <a:spcPts val="0"/>
                        </a:spcAft>
                        <a:buNone/>
                      </a:pPr>
                      <a:r>
                        <a:rPr lang="es-419" sz="1000">
                          <a:solidFill>
                            <a:schemeClr val="dk1"/>
                          </a:solidFill>
                          <a:latin typeface="Share Tech Mono"/>
                          <a:ea typeface="Share Tech Mono"/>
                          <a:cs typeface="Share Tech Mono"/>
                          <a:sym typeface="Share Tech Mono"/>
                        </a:rPr>
                        <a:t>Twitter, GitHub, StackOverflow, Snapchat</a:t>
                      </a:r>
                      <a:endParaRPr sz="1000">
                        <a:solidFill>
                          <a:schemeClr val="dk1"/>
                        </a:solidFill>
                        <a:latin typeface="Share Tech Mono"/>
                        <a:ea typeface="Share Tech Mono"/>
                        <a:cs typeface="Share Tech Mono"/>
                        <a:sym typeface="Share Tech Mono"/>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304044"/>
                    </a:solidFill>
                  </a:tcPr>
                </a:tc>
                <a:tc>
                  <a:txBody>
                    <a:bodyPr/>
                    <a:lstStyle/>
                    <a:p>
                      <a:pPr indent="0" lvl="0" marL="0" rtl="0" algn="ctr">
                        <a:spcBef>
                          <a:spcPts val="0"/>
                        </a:spcBef>
                        <a:spcAft>
                          <a:spcPts val="0"/>
                        </a:spcAft>
                        <a:buNone/>
                      </a:pPr>
                      <a:r>
                        <a:rPr lang="es-419" sz="1000">
                          <a:solidFill>
                            <a:schemeClr val="dk1"/>
                          </a:solidFill>
                          <a:latin typeface="Share Tech Mono"/>
                          <a:ea typeface="Share Tech Mono"/>
                          <a:cs typeface="Share Tech Mono"/>
                          <a:sym typeface="Share Tech Mono"/>
                        </a:rPr>
                        <a:t>Aplicaciones de </a:t>
                      </a:r>
                      <a:r>
                        <a:rPr lang="es-419" sz="1000">
                          <a:solidFill>
                            <a:schemeClr val="dk1"/>
                          </a:solidFill>
                          <a:latin typeface="Share Tech Mono"/>
                          <a:ea typeface="Share Tech Mono"/>
                          <a:cs typeface="Share Tech Mono"/>
                          <a:sym typeface="Share Tech Mono"/>
                        </a:rPr>
                        <a:t>The Weather</a:t>
                      </a:r>
                      <a:r>
                        <a:rPr lang="es-419" sz="1000">
                          <a:solidFill>
                            <a:schemeClr val="dk1"/>
                          </a:solidFill>
                          <a:latin typeface="Share Tech Mono"/>
                          <a:ea typeface="Share Tech Mono"/>
                          <a:cs typeface="Share Tech Mono"/>
                          <a:sym typeface="Share Tech Mono"/>
                        </a:rPr>
                        <a:t> </a:t>
                      </a:r>
                      <a:r>
                        <a:rPr lang="es-419" sz="1000">
                          <a:solidFill>
                            <a:schemeClr val="dk1"/>
                          </a:solidFill>
                          <a:latin typeface="Share Tech Mono"/>
                          <a:ea typeface="Share Tech Mono"/>
                          <a:cs typeface="Share Tech Mono"/>
                          <a:sym typeface="Share Tech Mono"/>
                        </a:rPr>
                        <a:t>channel</a:t>
                      </a:r>
                      <a:endParaRPr sz="1000">
                        <a:solidFill>
                          <a:schemeClr val="dk1"/>
                        </a:solidFill>
                        <a:latin typeface="Share Tech Mono"/>
                        <a:ea typeface="Share Tech Mono"/>
                        <a:cs typeface="Share Tech Mono"/>
                        <a:sym typeface="Share Tech Mono"/>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304044"/>
                    </a:solidFill>
                  </a:tcPr>
                </a:tc>
              </a:tr>
            </a:tbl>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4" name="Shape 764"/>
        <p:cNvGrpSpPr/>
        <p:nvPr/>
      </p:nvGrpSpPr>
      <p:grpSpPr>
        <a:xfrm>
          <a:off x="0" y="0"/>
          <a:ext cx="0" cy="0"/>
          <a:chOff x="0" y="0"/>
          <a:chExt cx="0" cy="0"/>
        </a:xfrm>
      </p:grpSpPr>
      <p:sp>
        <p:nvSpPr>
          <p:cNvPr id="765" name="Google Shape;765;p45"/>
          <p:cNvSpPr txBox="1"/>
          <p:nvPr>
            <p:ph type="title"/>
          </p:nvPr>
        </p:nvSpPr>
        <p:spPr>
          <a:xfrm>
            <a:off x="562050" y="1966650"/>
            <a:ext cx="8019900" cy="1210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419" sz="4100"/>
              <a:t>LÍNEA</a:t>
            </a:r>
            <a:r>
              <a:rPr lang="es-419" sz="4100"/>
              <a:t> DE TIEMPO HERRAMIENTAS NoSQL</a:t>
            </a:r>
            <a:endParaRPr sz="4100"/>
          </a:p>
        </p:txBody>
      </p:sp>
      <p:sp>
        <p:nvSpPr>
          <p:cNvPr id="766" name="Google Shape;766;p4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0" name="Shape 770"/>
        <p:cNvGrpSpPr/>
        <p:nvPr/>
      </p:nvGrpSpPr>
      <p:grpSpPr>
        <a:xfrm>
          <a:off x="0" y="0"/>
          <a:ext cx="0" cy="0"/>
          <a:chOff x="0" y="0"/>
          <a:chExt cx="0" cy="0"/>
        </a:xfrm>
      </p:grpSpPr>
      <p:sp>
        <p:nvSpPr>
          <p:cNvPr id="771" name="Google Shape;771;p4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419"/>
              <a:t>‹#›</a:t>
            </a:fld>
            <a:endParaRPr/>
          </a:p>
        </p:txBody>
      </p:sp>
      <p:sp>
        <p:nvSpPr>
          <p:cNvPr id="772" name="Google Shape;772;p46"/>
          <p:cNvSpPr txBox="1"/>
          <p:nvPr>
            <p:ph type="title"/>
          </p:nvPr>
        </p:nvSpPr>
        <p:spPr>
          <a:xfrm>
            <a:off x="1265450" y="161700"/>
            <a:ext cx="5958600" cy="373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sz="1600"/>
              <a:t>Línea de tiempo herramientas NoSQL</a:t>
            </a:r>
            <a:endParaRPr sz="1600"/>
          </a:p>
        </p:txBody>
      </p:sp>
      <p:grpSp>
        <p:nvGrpSpPr>
          <p:cNvPr id="773" name="Google Shape;773;p46"/>
          <p:cNvGrpSpPr/>
          <p:nvPr/>
        </p:nvGrpSpPr>
        <p:grpSpPr>
          <a:xfrm>
            <a:off x="378650" y="161700"/>
            <a:ext cx="886800" cy="373800"/>
            <a:chOff x="719450" y="537450"/>
            <a:chExt cx="886800" cy="373800"/>
          </a:xfrm>
        </p:grpSpPr>
        <p:sp>
          <p:nvSpPr>
            <p:cNvPr id="774" name="Google Shape;774;p46"/>
            <p:cNvSpPr/>
            <p:nvPr/>
          </p:nvSpPr>
          <p:spPr>
            <a:xfrm>
              <a:off x="719450" y="537450"/>
              <a:ext cx="886800" cy="373800"/>
            </a:xfrm>
            <a:prstGeom prst="roundRect">
              <a:avLst>
                <a:gd fmla="val 0" name="adj"/>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75" name="Google Shape;775;p46"/>
            <p:cNvPicPr preferRelativeResize="0"/>
            <p:nvPr/>
          </p:nvPicPr>
          <p:blipFill>
            <a:blip r:embed="rId3">
              <a:alphaModFix/>
            </a:blip>
            <a:stretch>
              <a:fillRect/>
            </a:stretch>
          </p:blipFill>
          <p:spPr>
            <a:xfrm>
              <a:off x="794962" y="574025"/>
              <a:ext cx="735800" cy="300675"/>
            </a:xfrm>
            <a:prstGeom prst="rect">
              <a:avLst/>
            </a:prstGeom>
            <a:noFill/>
            <a:ln>
              <a:noFill/>
            </a:ln>
          </p:spPr>
        </p:pic>
      </p:grpSp>
      <p:grpSp>
        <p:nvGrpSpPr>
          <p:cNvPr id="776" name="Google Shape;776;p46"/>
          <p:cNvGrpSpPr/>
          <p:nvPr/>
        </p:nvGrpSpPr>
        <p:grpSpPr>
          <a:xfrm>
            <a:off x="655950" y="2706550"/>
            <a:ext cx="7643125" cy="701400"/>
            <a:chOff x="668325" y="3305100"/>
            <a:chExt cx="7643125" cy="701400"/>
          </a:xfrm>
        </p:grpSpPr>
        <p:cxnSp>
          <p:nvCxnSpPr>
            <p:cNvPr id="777" name="Google Shape;777;p46"/>
            <p:cNvCxnSpPr/>
            <p:nvPr/>
          </p:nvCxnSpPr>
          <p:spPr>
            <a:xfrm>
              <a:off x="787450" y="3305100"/>
              <a:ext cx="7524000" cy="8700"/>
            </a:xfrm>
            <a:prstGeom prst="straightConnector1">
              <a:avLst/>
            </a:prstGeom>
            <a:noFill/>
            <a:ln cap="flat" cmpd="sng" w="76200">
              <a:solidFill>
                <a:schemeClr val="dk1"/>
              </a:solidFill>
              <a:prstDash val="solid"/>
              <a:round/>
              <a:headEnd len="med" w="med" type="none"/>
              <a:tailEnd len="med" w="med" type="stealth"/>
            </a:ln>
          </p:spPr>
        </p:cxnSp>
        <p:grpSp>
          <p:nvGrpSpPr>
            <p:cNvPr id="778" name="Google Shape;778;p46"/>
            <p:cNvGrpSpPr/>
            <p:nvPr/>
          </p:nvGrpSpPr>
          <p:grpSpPr>
            <a:xfrm>
              <a:off x="668325" y="3305100"/>
              <a:ext cx="849900" cy="701400"/>
              <a:chOff x="668325" y="3305100"/>
              <a:chExt cx="849900" cy="701400"/>
            </a:xfrm>
          </p:grpSpPr>
          <p:cxnSp>
            <p:nvCxnSpPr>
              <p:cNvPr id="779" name="Google Shape;779;p46"/>
              <p:cNvCxnSpPr/>
              <p:nvPr/>
            </p:nvCxnSpPr>
            <p:spPr>
              <a:xfrm>
                <a:off x="1093275" y="3305100"/>
                <a:ext cx="0" cy="332100"/>
              </a:xfrm>
              <a:prstGeom prst="straightConnector1">
                <a:avLst/>
              </a:prstGeom>
              <a:noFill/>
              <a:ln cap="flat" cmpd="sng" w="38100">
                <a:solidFill>
                  <a:schemeClr val="dk1"/>
                </a:solidFill>
                <a:prstDash val="solid"/>
                <a:round/>
                <a:headEnd len="med" w="med" type="none"/>
                <a:tailEnd len="med" w="med" type="none"/>
              </a:ln>
            </p:spPr>
          </p:cxnSp>
          <p:sp>
            <p:nvSpPr>
              <p:cNvPr id="780" name="Google Shape;780;p46"/>
              <p:cNvSpPr txBox="1"/>
              <p:nvPr/>
            </p:nvSpPr>
            <p:spPr>
              <a:xfrm>
                <a:off x="668325" y="3637200"/>
                <a:ext cx="849900" cy="369300"/>
              </a:xfrm>
              <a:prstGeom prst="rect">
                <a:avLst/>
              </a:prstGeom>
              <a:noFill/>
              <a:ln>
                <a:noFill/>
              </a:ln>
            </p:spPr>
            <p:txBody>
              <a:bodyPr anchorCtr="0" anchor="ctr" bIns="91425" lIns="91425" spcFirstLastPara="1" rIns="91425" wrap="square" tIns="91425">
                <a:spAutoFit/>
              </a:bodyPr>
              <a:lstStyle/>
              <a:p>
                <a:pPr indent="0" lvl="0" marL="0" rtl="0" algn="ctr">
                  <a:spcBef>
                    <a:spcPts val="0"/>
                  </a:spcBef>
                  <a:spcAft>
                    <a:spcPts val="0"/>
                  </a:spcAft>
                  <a:buNone/>
                </a:pPr>
                <a:r>
                  <a:rPr lang="es-419" sz="1200">
                    <a:solidFill>
                      <a:schemeClr val="dk1"/>
                    </a:solidFill>
                    <a:latin typeface="Share Tech Mono"/>
                    <a:ea typeface="Share Tech Mono"/>
                    <a:cs typeface="Share Tech Mono"/>
                    <a:sym typeface="Share Tech Mono"/>
                  </a:rPr>
                  <a:t>2000</a:t>
                </a:r>
                <a:endParaRPr/>
              </a:p>
            </p:txBody>
          </p:sp>
        </p:grpSp>
        <p:grpSp>
          <p:nvGrpSpPr>
            <p:cNvPr id="781" name="Google Shape;781;p46"/>
            <p:cNvGrpSpPr/>
            <p:nvPr/>
          </p:nvGrpSpPr>
          <p:grpSpPr>
            <a:xfrm>
              <a:off x="7224050" y="3305100"/>
              <a:ext cx="849900" cy="701400"/>
              <a:chOff x="668325" y="3305100"/>
              <a:chExt cx="849900" cy="701400"/>
            </a:xfrm>
          </p:grpSpPr>
          <p:cxnSp>
            <p:nvCxnSpPr>
              <p:cNvPr id="782" name="Google Shape;782;p46"/>
              <p:cNvCxnSpPr/>
              <p:nvPr/>
            </p:nvCxnSpPr>
            <p:spPr>
              <a:xfrm>
                <a:off x="1093275" y="3305100"/>
                <a:ext cx="0" cy="332100"/>
              </a:xfrm>
              <a:prstGeom prst="straightConnector1">
                <a:avLst/>
              </a:prstGeom>
              <a:noFill/>
              <a:ln cap="flat" cmpd="sng" w="38100">
                <a:solidFill>
                  <a:schemeClr val="dk1"/>
                </a:solidFill>
                <a:prstDash val="solid"/>
                <a:round/>
                <a:headEnd len="med" w="med" type="none"/>
                <a:tailEnd len="med" w="med" type="none"/>
              </a:ln>
            </p:spPr>
          </p:cxnSp>
          <p:sp>
            <p:nvSpPr>
              <p:cNvPr id="783" name="Google Shape;783;p46"/>
              <p:cNvSpPr txBox="1"/>
              <p:nvPr/>
            </p:nvSpPr>
            <p:spPr>
              <a:xfrm>
                <a:off x="668325" y="3637200"/>
                <a:ext cx="849900" cy="369300"/>
              </a:xfrm>
              <a:prstGeom prst="rect">
                <a:avLst/>
              </a:prstGeom>
              <a:noFill/>
              <a:ln>
                <a:noFill/>
              </a:ln>
            </p:spPr>
            <p:txBody>
              <a:bodyPr anchorCtr="0" anchor="ctr" bIns="91425" lIns="91425" spcFirstLastPara="1" rIns="91425" wrap="square" tIns="91425">
                <a:spAutoFit/>
              </a:bodyPr>
              <a:lstStyle/>
              <a:p>
                <a:pPr indent="0" lvl="0" marL="0" rtl="0" algn="ctr">
                  <a:spcBef>
                    <a:spcPts val="0"/>
                  </a:spcBef>
                  <a:spcAft>
                    <a:spcPts val="0"/>
                  </a:spcAft>
                  <a:buNone/>
                </a:pPr>
                <a:r>
                  <a:rPr lang="es-419" sz="1200">
                    <a:solidFill>
                      <a:schemeClr val="dk1"/>
                    </a:solidFill>
                    <a:latin typeface="Share Tech Mono"/>
                    <a:ea typeface="Share Tech Mono"/>
                    <a:cs typeface="Share Tech Mono"/>
                    <a:sym typeface="Share Tech Mono"/>
                  </a:rPr>
                  <a:t>2024</a:t>
                </a:r>
                <a:endParaRPr/>
              </a:p>
            </p:txBody>
          </p:sp>
        </p:grpSp>
        <p:grpSp>
          <p:nvGrpSpPr>
            <p:cNvPr id="784" name="Google Shape;784;p46"/>
            <p:cNvGrpSpPr/>
            <p:nvPr/>
          </p:nvGrpSpPr>
          <p:grpSpPr>
            <a:xfrm>
              <a:off x="4124500" y="3305100"/>
              <a:ext cx="849900" cy="701400"/>
              <a:chOff x="668325" y="3305100"/>
              <a:chExt cx="849900" cy="701400"/>
            </a:xfrm>
          </p:grpSpPr>
          <p:cxnSp>
            <p:nvCxnSpPr>
              <p:cNvPr id="785" name="Google Shape;785;p46"/>
              <p:cNvCxnSpPr/>
              <p:nvPr/>
            </p:nvCxnSpPr>
            <p:spPr>
              <a:xfrm>
                <a:off x="1093275" y="3305100"/>
                <a:ext cx="0" cy="332100"/>
              </a:xfrm>
              <a:prstGeom prst="straightConnector1">
                <a:avLst/>
              </a:prstGeom>
              <a:noFill/>
              <a:ln cap="flat" cmpd="sng" w="38100">
                <a:solidFill>
                  <a:schemeClr val="dk1"/>
                </a:solidFill>
                <a:prstDash val="solid"/>
                <a:round/>
                <a:headEnd len="med" w="med" type="none"/>
                <a:tailEnd len="med" w="med" type="none"/>
              </a:ln>
            </p:spPr>
          </p:cxnSp>
          <p:sp>
            <p:nvSpPr>
              <p:cNvPr id="786" name="Google Shape;786;p46"/>
              <p:cNvSpPr txBox="1"/>
              <p:nvPr/>
            </p:nvSpPr>
            <p:spPr>
              <a:xfrm>
                <a:off x="668325" y="3637200"/>
                <a:ext cx="849900" cy="369300"/>
              </a:xfrm>
              <a:prstGeom prst="rect">
                <a:avLst/>
              </a:prstGeom>
              <a:noFill/>
              <a:ln>
                <a:noFill/>
              </a:ln>
            </p:spPr>
            <p:txBody>
              <a:bodyPr anchorCtr="0" anchor="ctr" bIns="91425" lIns="91425" spcFirstLastPara="1" rIns="91425" wrap="square" tIns="91425">
                <a:spAutoFit/>
              </a:bodyPr>
              <a:lstStyle/>
              <a:p>
                <a:pPr indent="0" lvl="0" marL="0" rtl="0" algn="ctr">
                  <a:spcBef>
                    <a:spcPts val="0"/>
                  </a:spcBef>
                  <a:spcAft>
                    <a:spcPts val="0"/>
                  </a:spcAft>
                  <a:buNone/>
                </a:pPr>
                <a:r>
                  <a:rPr lang="es-419" sz="1200">
                    <a:solidFill>
                      <a:schemeClr val="dk1"/>
                    </a:solidFill>
                    <a:latin typeface="Share Tech Mono"/>
                    <a:ea typeface="Share Tech Mono"/>
                    <a:cs typeface="Share Tech Mono"/>
                    <a:sym typeface="Share Tech Mono"/>
                  </a:rPr>
                  <a:t>2012</a:t>
                </a:r>
                <a:endParaRPr/>
              </a:p>
            </p:txBody>
          </p:sp>
        </p:grpSp>
        <p:grpSp>
          <p:nvGrpSpPr>
            <p:cNvPr id="787" name="Google Shape;787;p46"/>
            <p:cNvGrpSpPr/>
            <p:nvPr/>
          </p:nvGrpSpPr>
          <p:grpSpPr>
            <a:xfrm>
              <a:off x="5674275" y="3305100"/>
              <a:ext cx="849900" cy="701400"/>
              <a:chOff x="668325" y="3305100"/>
              <a:chExt cx="849900" cy="701400"/>
            </a:xfrm>
          </p:grpSpPr>
          <p:cxnSp>
            <p:nvCxnSpPr>
              <p:cNvPr id="788" name="Google Shape;788;p46"/>
              <p:cNvCxnSpPr/>
              <p:nvPr/>
            </p:nvCxnSpPr>
            <p:spPr>
              <a:xfrm>
                <a:off x="1093275" y="3305100"/>
                <a:ext cx="0" cy="332100"/>
              </a:xfrm>
              <a:prstGeom prst="straightConnector1">
                <a:avLst/>
              </a:prstGeom>
              <a:noFill/>
              <a:ln cap="flat" cmpd="sng" w="38100">
                <a:solidFill>
                  <a:schemeClr val="dk1"/>
                </a:solidFill>
                <a:prstDash val="solid"/>
                <a:round/>
                <a:headEnd len="med" w="med" type="none"/>
                <a:tailEnd len="med" w="med" type="none"/>
              </a:ln>
            </p:spPr>
          </p:cxnSp>
          <p:sp>
            <p:nvSpPr>
              <p:cNvPr id="789" name="Google Shape;789;p46"/>
              <p:cNvSpPr txBox="1"/>
              <p:nvPr/>
            </p:nvSpPr>
            <p:spPr>
              <a:xfrm>
                <a:off x="668325" y="3637200"/>
                <a:ext cx="849900" cy="369300"/>
              </a:xfrm>
              <a:prstGeom prst="rect">
                <a:avLst/>
              </a:prstGeom>
              <a:noFill/>
              <a:ln>
                <a:noFill/>
              </a:ln>
            </p:spPr>
            <p:txBody>
              <a:bodyPr anchorCtr="0" anchor="ctr" bIns="91425" lIns="91425" spcFirstLastPara="1" rIns="91425" wrap="square" tIns="91425">
                <a:spAutoFit/>
              </a:bodyPr>
              <a:lstStyle/>
              <a:p>
                <a:pPr indent="0" lvl="0" marL="0" rtl="0" algn="ctr">
                  <a:spcBef>
                    <a:spcPts val="0"/>
                  </a:spcBef>
                  <a:spcAft>
                    <a:spcPts val="0"/>
                  </a:spcAft>
                  <a:buNone/>
                </a:pPr>
                <a:r>
                  <a:rPr lang="es-419" sz="1200">
                    <a:solidFill>
                      <a:schemeClr val="dk1"/>
                    </a:solidFill>
                    <a:latin typeface="Share Tech Mono"/>
                    <a:ea typeface="Share Tech Mono"/>
                    <a:cs typeface="Share Tech Mono"/>
                    <a:sym typeface="Share Tech Mono"/>
                  </a:rPr>
                  <a:t>2018</a:t>
                </a:r>
                <a:endParaRPr/>
              </a:p>
            </p:txBody>
          </p:sp>
        </p:grpSp>
        <p:grpSp>
          <p:nvGrpSpPr>
            <p:cNvPr id="790" name="Google Shape;790;p46"/>
            <p:cNvGrpSpPr/>
            <p:nvPr/>
          </p:nvGrpSpPr>
          <p:grpSpPr>
            <a:xfrm>
              <a:off x="2396413" y="3305100"/>
              <a:ext cx="849900" cy="701400"/>
              <a:chOff x="668325" y="3305100"/>
              <a:chExt cx="849900" cy="701400"/>
            </a:xfrm>
          </p:grpSpPr>
          <p:cxnSp>
            <p:nvCxnSpPr>
              <p:cNvPr id="791" name="Google Shape;791;p46"/>
              <p:cNvCxnSpPr/>
              <p:nvPr/>
            </p:nvCxnSpPr>
            <p:spPr>
              <a:xfrm>
                <a:off x="1093275" y="3305100"/>
                <a:ext cx="0" cy="332100"/>
              </a:xfrm>
              <a:prstGeom prst="straightConnector1">
                <a:avLst/>
              </a:prstGeom>
              <a:noFill/>
              <a:ln cap="flat" cmpd="sng" w="38100">
                <a:solidFill>
                  <a:schemeClr val="dk1"/>
                </a:solidFill>
                <a:prstDash val="solid"/>
                <a:round/>
                <a:headEnd len="med" w="med" type="none"/>
                <a:tailEnd len="med" w="med" type="none"/>
              </a:ln>
            </p:spPr>
          </p:cxnSp>
          <p:sp>
            <p:nvSpPr>
              <p:cNvPr id="792" name="Google Shape;792;p46"/>
              <p:cNvSpPr txBox="1"/>
              <p:nvPr/>
            </p:nvSpPr>
            <p:spPr>
              <a:xfrm>
                <a:off x="668325" y="3637200"/>
                <a:ext cx="849900" cy="369300"/>
              </a:xfrm>
              <a:prstGeom prst="rect">
                <a:avLst/>
              </a:prstGeom>
              <a:noFill/>
              <a:ln>
                <a:noFill/>
              </a:ln>
            </p:spPr>
            <p:txBody>
              <a:bodyPr anchorCtr="0" anchor="ctr" bIns="91425" lIns="91425" spcFirstLastPara="1" rIns="91425" wrap="square" tIns="91425">
                <a:spAutoFit/>
              </a:bodyPr>
              <a:lstStyle/>
              <a:p>
                <a:pPr indent="0" lvl="0" marL="0" rtl="0" algn="ctr">
                  <a:spcBef>
                    <a:spcPts val="0"/>
                  </a:spcBef>
                  <a:spcAft>
                    <a:spcPts val="0"/>
                  </a:spcAft>
                  <a:buNone/>
                </a:pPr>
                <a:r>
                  <a:rPr lang="es-419" sz="1200">
                    <a:solidFill>
                      <a:schemeClr val="dk1"/>
                    </a:solidFill>
                    <a:latin typeface="Share Tech Mono"/>
                    <a:ea typeface="Share Tech Mono"/>
                    <a:cs typeface="Share Tech Mono"/>
                    <a:sym typeface="Share Tech Mono"/>
                  </a:rPr>
                  <a:t>2006</a:t>
                </a:r>
                <a:endParaRPr/>
              </a:p>
            </p:txBody>
          </p:sp>
        </p:grpSp>
      </p:grpSp>
      <p:pic>
        <p:nvPicPr>
          <p:cNvPr id="793" name="Google Shape;793;p46"/>
          <p:cNvPicPr preferRelativeResize="0"/>
          <p:nvPr/>
        </p:nvPicPr>
        <p:blipFill rotWithShape="1">
          <a:blip r:embed="rId4">
            <a:alphaModFix/>
          </a:blip>
          <a:srcRect b="0" l="23675" r="23464" t="0"/>
          <a:stretch/>
        </p:blipFill>
        <p:spPr>
          <a:xfrm>
            <a:off x="3754500" y="1240125"/>
            <a:ext cx="762550" cy="757325"/>
          </a:xfrm>
          <a:prstGeom prst="rect">
            <a:avLst/>
          </a:prstGeom>
          <a:noFill/>
          <a:ln>
            <a:noFill/>
          </a:ln>
        </p:spPr>
      </p:pic>
      <p:cxnSp>
        <p:nvCxnSpPr>
          <p:cNvPr id="794" name="Google Shape;794;p46"/>
          <p:cNvCxnSpPr/>
          <p:nvPr/>
        </p:nvCxnSpPr>
        <p:spPr>
          <a:xfrm flipH="1" rot="10800000">
            <a:off x="4133984" y="2213400"/>
            <a:ext cx="3600" cy="489900"/>
          </a:xfrm>
          <a:prstGeom prst="straightConnector1">
            <a:avLst/>
          </a:prstGeom>
          <a:noFill/>
          <a:ln cap="flat" cmpd="sng" w="28575">
            <a:solidFill>
              <a:schemeClr val="dk1"/>
            </a:solidFill>
            <a:prstDash val="solid"/>
            <a:round/>
            <a:headEnd len="med" w="med" type="none"/>
            <a:tailEnd len="med" w="med" type="stealth"/>
          </a:ln>
        </p:spPr>
      </p:cxnSp>
      <p:sp>
        <p:nvSpPr>
          <p:cNvPr id="795" name="Google Shape;795;p46"/>
          <p:cNvSpPr txBox="1"/>
          <p:nvPr/>
        </p:nvSpPr>
        <p:spPr>
          <a:xfrm>
            <a:off x="3816288" y="1937613"/>
            <a:ext cx="626400" cy="338700"/>
          </a:xfrm>
          <a:prstGeom prst="rect">
            <a:avLst/>
          </a:prstGeom>
          <a:noFill/>
          <a:ln>
            <a:noFill/>
          </a:ln>
        </p:spPr>
        <p:txBody>
          <a:bodyPr anchorCtr="0" anchor="ctr" bIns="91425" lIns="91425" spcFirstLastPara="1" rIns="91425" wrap="square" tIns="91425">
            <a:spAutoFit/>
          </a:bodyPr>
          <a:lstStyle/>
          <a:p>
            <a:pPr indent="0" lvl="0" marL="0" rtl="0" algn="ctr">
              <a:spcBef>
                <a:spcPts val="0"/>
              </a:spcBef>
              <a:spcAft>
                <a:spcPts val="0"/>
              </a:spcAft>
              <a:buNone/>
            </a:pPr>
            <a:r>
              <a:rPr lang="es-419" sz="1000">
                <a:solidFill>
                  <a:schemeClr val="dk1"/>
                </a:solidFill>
                <a:latin typeface="Share Tech Mono"/>
                <a:ea typeface="Share Tech Mono"/>
                <a:cs typeface="Share Tech Mono"/>
                <a:sym typeface="Share Tech Mono"/>
              </a:rPr>
              <a:t>2011</a:t>
            </a:r>
            <a:endParaRPr sz="1200"/>
          </a:p>
        </p:txBody>
      </p:sp>
      <p:grpSp>
        <p:nvGrpSpPr>
          <p:cNvPr id="796" name="Google Shape;796;p46"/>
          <p:cNvGrpSpPr/>
          <p:nvPr/>
        </p:nvGrpSpPr>
        <p:grpSpPr>
          <a:xfrm>
            <a:off x="3977750" y="3407950"/>
            <a:ext cx="1115950" cy="938000"/>
            <a:chOff x="3971000" y="3404700"/>
            <a:chExt cx="1115950" cy="938000"/>
          </a:xfrm>
        </p:grpSpPr>
        <p:pic>
          <p:nvPicPr>
            <p:cNvPr id="797" name="Google Shape;797;p46"/>
            <p:cNvPicPr preferRelativeResize="0"/>
            <p:nvPr/>
          </p:nvPicPr>
          <p:blipFill rotWithShape="1">
            <a:blip r:embed="rId5">
              <a:alphaModFix/>
            </a:blip>
            <a:srcRect b="9448" l="18744" r="15737" t="20869"/>
            <a:stretch/>
          </p:blipFill>
          <p:spPr>
            <a:xfrm>
              <a:off x="3971000" y="3715800"/>
              <a:ext cx="1115950" cy="626900"/>
            </a:xfrm>
            <a:prstGeom prst="rect">
              <a:avLst/>
            </a:prstGeom>
            <a:noFill/>
            <a:ln>
              <a:noFill/>
            </a:ln>
          </p:spPr>
        </p:pic>
        <p:cxnSp>
          <p:nvCxnSpPr>
            <p:cNvPr id="798" name="Google Shape;798;p46"/>
            <p:cNvCxnSpPr>
              <a:stCxn id="786" idx="2"/>
              <a:endCxn id="797" idx="0"/>
            </p:cNvCxnSpPr>
            <p:nvPr/>
          </p:nvCxnSpPr>
          <p:spPr>
            <a:xfrm flipH="1">
              <a:off x="4529125" y="3404700"/>
              <a:ext cx="1200" cy="311100"/>
            </a:xfrm>
            <a:prstGeom prst="straightConnector1">
              <a:avLst/>
            </a:prstGeom>
            <a:noFill/>
            <a:ln cap="flat" cmpd="sng" w="28575">
              <a:solidFill>
                <a:schemeClr val="dk1"/>
              </a:solidFill>
              <a:prstDash val="solid"/>
              <a:round/>
              <a:headEnd len="med" w="med" type="none"/>
              <a:tailEnd len="med" w="med" type="stealth"/>
            </a:ln>
          </p:spPr>
        </p:cxnSp>
      </p:grpSp>
      <p:pic>
        <p:nvPicPr>
          <p:cNvPr id="799" name="Google Shape;799;p46"/>
          <p:cNvPicPr preferRelativeResize="0"/>
          <p:nvPr/>
        </p:nvPicPr>
        <p:blipFill rotWithShape="1">
          <a:blip r:embed="rId6">
            <a:alphaModFix/>
          </a:blip>
          <a:srcRect b="0" l="21768" r="21953" t="0"/>
          <a:stretch/>
        </p:blipFill>
        <p:spPr>
          <a:xfrm>
            <a:off x="2823825" y="1241587"/>
            <a:ext cx="815926" cy="758875"/>
          </a:xfrm>
          <a:prstGeom prst="rect">
            <a:avLst/>
          </a:prstGeom>
          <a:noFill/>
          <a:ln>
            <a:noFill/>
          </a:ln>
        </p:spPr>
      </p:pic>
      <p:cxnSp>
        <p:nvCxnSpPr>
          <p:cNvPr id="800" name="Google Shape;800;p46"/>
          <p:cNvCxnSpPr/>
          <p:nvPr/>
        </p:nvCxnSpPr>
        <p:spPr>
          <a:xfrm flipH="1" rot="10800000">
            <a:off x="3229984" y="2213400"/>
            <a:ext cx="3600" cy="489900"/>
          </a:xfrm>
          <a:prstGeom prst="straightConnector1">
            <a:avLst/>
          </a:prstGeom>
          <a:noFill/>
          <a:ln cap="flat" cmpd="sng" w="28575">
            <a:solidFill>
              <a:schemeClr val="dk1"/>
            </a:solidFill>
            <a:prstDash val="solid"/>
            <a:round/>
            <a:headEnd len="med" w="med" type="none"/>
            <a:tailEnd len="med" w="med" type="stealth"/>
          </a:ln>
        </p:spPr>
      </p:cxnSp>
      <p:sp>
        <p:nvSpPr>
          <p:cNvPr id="801" name="Google Shape;801;p46"/>
          <p:cNvSpPr txBox="1"/>
          <p:nvPr/>
        </p:nvSpPr>
        <p:spPr>
          <a:xfrm>
            <a:off x="2918575" y="1937613"/>
            <a:ext cx="626400" cy="338700"/>
          </a:xfrm>
          <a:prstGeom prst="rect">
            <a:avLst/>
          </a:prstGeom>
          <a:noFill/>
          <a:ln>
            <a:noFill/>
          </a:ln>
        </p:spPr>
        <p:txBody>
          <a:bodyPr anchorCtr="0" anchor="ctr" bIns="91425" lIns="91425" spcFirstLastPara="1" rIns="91425" wrap="square" tIns="91425">
            <a:spAutoFit/>
          </a:bodyPr>
          <a:lstStyle/>
          <a:p>
            <a:pPr indent="0" lvl="0" marL="0" rtl="0" algn="ctr">
              <a:spcBef>
                <a:spcPts val="0"/>
              </a:spcBef>
              <a:spcAft>
                <a:spcPts val="0"/>
              </a:spcAft>
              <a:buNone/>
            </a:pPr>
            <a:r>
              <a:rPr lang="es-419" sz="1000">
                <a:solidFill>
                  <a:schemeClr val="dk1"/>
                </a:solidFill>
                <a:latin typeface="Share Tech Mono"/>
                <a:ea typeface="Share Tech Mono"/>
                <a:cs typeface="Share Tech Mono"/>
                <a:sym typeface="Share Tech Mono"/>
              </a:rPr>
              <a:t>2009</a:t>
            </a:r>
            <a:endParaRPr sz="1200"/>
          </a:p>
        </p:txBody>
      </p:sp>
      <p:pic>
        <p:nvPicPr>
          <p:cNvPr id="802" name="Google Shape;802;p46"/>
          <p:cNvPicPr preferRelativeResize="0"/>
          <p:nvPr/>
        </p:nvPicPr>
        <p:blipFill>
          <a:blip r:embed="rId7">
            <a:alphaModFix/>
          </a:blip>
          <a:stretch>
            <a:fillRect/>
          </a:stretch>
        </p:blipFill>
        <p:spPr>
          <a:xfrm>
            <a:off x="378662" y="3715749"/>
            <a:ext cx="1428486" cy="489900"/>
          </a:xfrm>
          <a:prstGeom prst="rect">
            <a:avLst/>
          </a:prstGeom>
          <a:noFill/>
          <a:ln>
            <a:noFill/>
          </a:ln>
        </p:spPr>
      </p:pic>
      <p:cxnSp>
        <p:nvCxnSpPr>
          <p:cNvPr id="803" name="Google Shape;803;p46"/>
          <p:cNvCxnSpPr>
            <a:endCxn id="802" idx="0"/>
          </p:cNvCxnSpPr>
          <p:nvPr/>
        </p:nvCxnSpPr>
        <p:spPr>
          <a:xfrm>
            <a:off x="1092305" y="3407949"/>
            <a:ext cx="600" cy="307800"/>
          </a:xfrm>
          <a:prstGeom prst="straightConnector1">
            <a:avLst/>
          </a:prstGeom>
          <a:noFill/>
          <a:ln cap="flat" cmpd="sng" w="28575">
            <a:solidFill>
              <a:schemeClr val="dk1"/>
            </a:solidFill>
            <a:prstDash val="solid"/>
            <a:round/>
            <a:headEnd len="med" w="med" type="none"/>
            <a:tailEnd len="med" w="med" type="stealth"/>
          </a:ln>
        </p:spPr>
      </p:cxnSp>
      <p:pic>
        <p:nvPicPr>
          <p:cNvPr id="804" name="Google Shape;804;p46"/>
          <p:cNvPicPr preferRelativeResize="0"/>
          <p:nvPr/>
        </p:nvPicPr>
        <p:blipFill rotWithShape="1">
          <a:blip r:embed="rId8">
            <a:alphaModFix/>
          </a:blip>
          <a:srcRect b="16772" l="20747" r="21021" t="16538"/>
          <a:stretch/>
        </p:blipFill>
        <p:spPr>
          <a:xfrm>
            <a:off x="1687150" y="1319138"/>
            <a:ext cx="1021924" cy="678325"/>
          </a:xfrm>
          <a:prstGeom prst="rect">
            <a:avLst/>
          </a:prstGeom>
          <a:noFill/>
          <a:ln>
            <a:noFill/>
          </a:ln>
        </p:spPr>
      </p:pic>
      <p:cxnSp>
        <p:nvCxnSpPr>
          <p:cNvPr id="805" name="Google Shape;805;p46"/>
          <p:cNvCxnSpPr/>
          <p:nvPr/>
        </p:nvCxnSpPr>
        <p:spPr>
          <a:xfrm flipH="1" rot="10800000">
            <a:off x="2196322" y="2213400"/>
            <a:ext cx="3600" cy="489900"/>
          </a:xfrm>
          <a:prstGeom prst="straightConnector1">
            <a:avLst/>
          </a:prstGeom>
          <a:noFill/>
          <a:ln cap="flat" cmpd="sng" w="28575">
            <a:solidFill>
              <a:schemeClr val="dk1"/>
            </a:solidFill>
            <a:prstDash val="solid"/>
            <a:round/>
            <a:headEnd len="med" w="med" type="none"/>
            <a:tailEnd len="med" w="med" type="stealth"/>
          </a:ln>
        </p:spPr>
      </p:cxnSp>
      <p:sp>
        <p:nvSpPr>
          <p:cNvPr id="806" name="Google Shape;806;p46"/>
          <p:cNvSpPr txBox="1"/>
          <p:nvPr/>
        </p:nvSpPr>
        <p:spPr>
          <a:xfrm>
            <a:off x="1884913" y="1937613"/>
            <a:ext cx="626400" cy="338700"/>
          </a:xfrm>
          <a:prstGeom prst="rect">
            <a:avLst/>
          </a:prstGeom>
          <a:noFill/>
          <a:ln>
            <a:noFill/>
          </a:ln>
        </p:spPr>
        <p:txBody>
          <a:bodyPr anchorCtr="0" anchor="ctr" bIns="91425" lIns="91425" spcFirstLastPara="1" rIns="91425" wrap="square" tIns="91425">
            <a:spAutoFit/>
          </a:bodyPr>
          <a:lstStyle/>
          <a:p>
            <a:pPr indent="0" lvl="0" marL="0" rtl="0" algn="ctr">
              <a:spcBef>
                <a:spcPts val="0"/>
              </a:spcBef>
              <a:spcAft>
                <a:spcPts val="0"/>
              </a:spcAft>
              <a:buNone/>
            </a:pPr>
            <a:r>
              <a:rPr lang="es-419" sz="1000">
                <a:solidFill>
                  <a:schemeClr val="dk1"/>
                </a:solidFill>
                <a:latin typeface="Share Tech Mono"/>
                <a:ea typeface="Share Tech Mono"/>
                <a:cs typeface="Share Tech Mono"/>
                <a:sym typeface="Share Tech Mono"/>
              </a:rPr>
              <a:t>2005</a:t>
            </a:r>
            <a:endParaRPr sz="1200"/>
          </a:p>
        </p:txBody>
      </p:sp>
      <p:pic>
        <p:nvPicPr>
          <p:cNvPr id="807" name="Google Shape;807;p46"/>
          <p:cNvPicPr preferRelativeResize="0"/>
          <p:nvPr/>
        </p:nvPicPr>
        <p:blipFill rotWithShape="1">
          <a:blip r:embed="rId9">
            <a:alphaModFix/>
          </a:blip>
          <a:srcRect b="17825" l="19058" r="16900" t="14807"/>
          <a:stretch/>
        </p:blipFill>
        <p:spPr>
          <a:xfrm>
            <a:off x="6421262" y="1319150"/>
            <a:ext cx="1612085" cy="678300"/>
          </a:xfrm>
          <a:prstGeom prst="rect">
            <a:avLst/>
          </a:prstGeom>
          <a:noFill/>
          <a:ln>
            <a:noFill/>
          </a:ln>
        </p:spPr>
      </p:pic>
      <p:cxnSp>
        <p:nvCxnSpPr>
          <p:cNvPr id="808" name="Google Shape;808;p46"/>
          <p:cNvCxnSpPr/>
          <p:nvPr/>
        </p:nvCxnSpPr>
        <p:spPr>
          <a:xfrm flipH="1" rot="10800000">
            <a:off x="7231784" y="2213400"/>
            <a:ext cx="3600" cy="489900"/>
          </a:xfrm>
          <a:prstGeom prst="straightConnector1">
            <a:avLst/>
          </a:prstGeom>
          <a:noFill/>
          <a:ln cap="flat" cmpd="sng" w="28575">
            <a:solidFill>
              <a:schemeClr val="dk1"/>
            </a:solidFill>
            <a:prstDash val="solid"/>
            <a:round/>
            <a:headEnd len="med" w="med" type="none"/>
            <a:tailEnd len="med" w="med" type="stealth"/>
          </a:ln>
        </p:spPr>
      </p:cxnSp>
      <p:sp>
        <p:nvSpPr>
          <p:cNvPr id="809" name="Google Shape;809;p46"/>
          <p:cNvSpPr txBox="1"/>
          <p:nvPr/>
        </p:nvSpPr>
        <p:spPr>
          <a:xfrm>
            <a:off x="6914088" y="1937613"/>
            <a:ext cx="626400" cy="338700"/>
          </a:xfrm>
          <a:prstGeom prst="rect">
            <a:avLst/>
          </a:prstGeom>
          <a:noFill/>
          <a:ln>
            <a:noFill/>
          </a:ln>
        </p:spPr>
        <p:txBody>
          <a:bodyPr anchorCtr="0" anchor="ctr" bIns="91425" lIns="91425" spcFirstLastPara="1" rIns="91425" wrap="square" tIns="91425">
            <a:spAutoFit/>
          </a:bodyPr>
          <a:lstStyle/>
          <a:p>
            <a:pPr indent="0" lvl="0" marL="0" rtl="0" algn="ctr">
              <a:spcBef>
                <a:spcPts val="0"/>
              </a:spcBef>
              <a:spcAft>
                <a:spcPts val="0"/>
              </a:spcAft>
              <a:buNone/>
            </a:pPr>
            <a:r>
              <a:rPr lang="es-419" sz="1000">
                <a:solidFill>
                  <a:schemeClr val="dk1"/>
                </a:solidFill>
                <a:latin typeface="Share Tech Mono"/>
                <a:ea typeface="Share Tech Mono"/>
                <a:cs typeface="Share Tech Mono"/>
                <a:sym typeface="Share Tech Mono"/>
              </a:rPr>
              <a:t>2023</a:t>
            </a:r>
            <a:endParaRPr sz="1200"/>
          </a:p>
        </p:txBody>
      </p:sp>
      <p:cxnSp>
        <p:nvCxnSpPr>
          <p:cNvPr id="810" name="Google Shape;810;p46"/>
          <p:cNvCxnSpPr>
            <a:stCxn id="804" idx="0"/>
            <a:endCxn id="807" idx="0"/>
          </p:cNvCxnSpPr>
          <p:nvPr/>
        </p:nvCxnSpPr>
        <p:spPr>
          <a:xfrm flipH="1" rot="-5400000">
            <a:off x="4712412" y="-1195162"/>
            <a:ext cx="600" cy="5029200"/>
          </a:xfrm>
          <a:prstGeom prst="bentConnector3">
            <a:avLst>
              <a:gd fmla="val -92585417" name="adj1"/>
            </a:avLst>
          </a:prstGeom>
          <a:noFill/>
          <a:ln cap="flat" cmpd="sng" w="19050">
            <a:solidFill>
              <a:schemeClr val="dk1"/>
            </a:solidFill>
            <a:prstDash val="dot"/>
            <a:round/>
            <a:headEnd len="med" w="med" type="stealth"/>
            <a:tailEnd len="med" w="med" type="none"/>
          </a:ln>
        </p:spPr>
      </p:cxnSp>
      <p:cxnSp>
        <p:nvCxnSpPr>
          <p:cNvPr id="811" name="Google Shape;811;p46"/>
          <p:cNvCxnSpPr>
            <a:endCxn id="812" idx="0"/>
          </p:cNvCxnSpPr>
          <p:nvPr/>
        </p:nvCxnSpPr>
        <p:spPr>
          <a:xfrm>
            <a:off x="3229675" y="2706550"/>
            <a:ext cx="2100" cy="701400"/>
          </a:xfrm>
          <a:prstGeom prst="straightConnector1">
            <a:avLst/>
          </a:prstGeom>
          <a:noFill/>
          <a:ln cap="flat" cmpd="sng" w="28575">
            <a:solidFill>
              <a:schemeClr val="dk1"/>
            </a:solidFill>
            <a:prstDash val="solid"/>
            <a:round/>
            <a:headEnd len="med" w="med" type="none"/>
            <a:tailEnd len="med" w="med" type="stealth"/>
          </a:ln>
        </p:spPr>
      </p:cxnSp>
      <p:pic>
        <p:nvPicPr>
          <p:cNvPr id="812" name="Google Shape;812;p46"/>
          <p:cNvPicPr preferRelativeResize="0"/>
          <p:nvPr/>
        </p:nvPicPr>
        <p:blipFill>
          <a:blip r:embed="rId10">
            <a:alphaModFix/>
          </a:blip>
          <a:stretch>
            <a:fillRect/>
          </a:stretch>
        </p:blipFill>
        <p:spPr>
          <a:xfrm>
            <a:off x="2918575" y="3407950"/>
            <a:ext cx="626400" cy="6264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6" name="Shape 816"/>
        <p:cNvGrpSpPr/>
        <p:nvPr/>
      </p:nvGrpSpPr>
      <p:grpSpPr>
        <a:xfrm>
          <a:off x="0" y="0"/>
          <a:ext cx="0" cy="0"/>
          <a:chOff x="0" y="0"/>
          <a:chExt cx="0" cy="0"/>
        </a:xfrm>
      </p:grpSpPr>
      <p:sp>
        <p:nvSpPr>
          <p:cNvPr id="817" name="Google Shape;817;p47"/>
          <p:cNvSpPr txBox="1"/>
          <p:nvPr/>
        </p:nvSpPr>
        <p:spPr>
          <a:xfrm>
            <a:off x="2158200" y="594475"/>
            <a:ext cx="4884900" cy="815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419" sz="4100">
                <a:solidFill>
                  <a:schemeClr val="dk1"/>
                </a:solidFill>
                <a:latin typeface="Share Tech Mono"/>
                <a:ea typeface="Share Tech Mono"/>
                <a:cs typeface="Share Tech Mono"/>
                <a:sym typeface="Share Tech Mono"/>
              </a:rPr>
              <a:t>CONCLUSIONES</a:t>
            </a:r>
            <a:r>
              <a:rPr lang="es-419" sz="4100">
                <a:solidFill>
                  <a:schemeClr val="dk1"/>
                </a:solidFill>
                <a:latin typeface="Share Tech Mono"/>
                <a:ea typeface="Share Tech Mono"/>
                <a:cs typeface="Share Tech Mono"/>
                <a:sym typeface="Share Tech Mono"/>
              </a:rPr>
              <a:t>:</a:t>
            </a:r>
            <a:endParaRPr>
              <a:solidFill>
                <a:schemeClr val="dk1"/>
              </a:solidFill>
            </a:endParaRPr>
          </a:p>
        </p:txBody>
      </p:sp>
      <p:sp>
        <p:nvSpPr>
          <p:cNvPr id="818" name="Google Shape;818;p47"/>
          <p:cNvSpPr txBox="1"/>
          <p:nvPr/>
        </p:nvSpPr>
        <p:spPr>
          <a:xfrm>
            <a:off x="691350" y="1527700"/>
            <a:ext cx="7818600" cy="3369300"/>
          </a:xfrm>
          <a:prstGeom prst="rect">
            <a:avLst/>
          </a:prstGeom>
          <a:noFill/>
          <a:ln>
            <a:noFill/>
          </a:ln>
        </p:spPr>
        <p:txBody>
          <a:bodyPr anchorCtr="0" anchor="ctr" bIns="91425" lIns="91425" spcFirstLastPara="1" rIns="91425" wrap="square" tIns="91425">
            <a:noAutofit/>
          </a:bodyPr>
          <a:lstStyle/>
          <a:p>
            <a:pPr indent="-304800" lvl="0" marL="457200" rtl="0" algn="l">
              <a:spcBef>
                <a:spcPts val="0"/>
              </a:spcBef>
              <a:spcAft>
                <a:spcPts val="0"/>
              </a:spcAft>
              <a:buClr>
                <a:schemeClr val="dk1"/>
              </a:buClr>
              <a:buSzPts val="1200"/>
              <a:buFont typeface="Share Tech Mono"/>
              <a:buChar char="➢"/>
            </a:pPr>
            <a:r>
              <a:rPr lang="es-419" sz="1200">
                <a:solidFill>
                  <a:schemeClr val="dk1"/>
                </a:solidFill>
                <a:latin typeface="Share Tech Mono"/>
                <a:ea typeface="Share Tech Mono"/>
                <a:cs typeface="Share Tech Mono"/>
                <a:sym typeface="Share Tech Mono"/>
              </a:rPr>
              <a:t>Martínez Buenrostro Jorge Rafael</a:t>
            </a:r>
            <a:endParaRPr sz="1200">
              <a:solidFill>
                <a:schemeClr val="dk1"/>
              </a:solidFill>
              <a:latin typeface="Share Tech Mono"/>
              <a:ea typeface="Share Tech Mono"/>
              <a:cs typeface="Share Tech Mono"/>
              <a:sym typeface="Share Tech Mono"/>
            </a:endParaRPr>
          </a:p>
          <a:p>
            <a:pPr indent="0" lvl="0" marL="457200" rtl="0" algn="just">
              <a:spcBef>
                <a:spcPts val="0"/>
              </a:spcBef>
              <a:spcAft>
                <a:spcPts val="0"/>
              </a:spcAft>
              <a:buNone/>
            </a:pPr>
            <a:r>
              <a:rPr lang="es-419" sz="1000">
                <a:solidFill>
                  <a:schemeClr val="dk1"/>
                </a:solidFill>
                <a:latin typeface="Share Tech Mono"/>
                <a:ea typeface="Share Tech Mono"/>
                <a:cs typeface="Share Tech Mono"/>
                <a:sym typeface="Share Tech Mono"/>
              </a:rPr>
              <a:t>Tanto en mi experiencia escolar como profesional he tenido la oportunidad de usar bases de datos que usan el modelo relacional. Por lo que investigar sobre el modelo NoSQL me resultó bastante interesante. Sin embargo, al inicio me costó mucho trabajo poder comprender el funcionamiento del modelo. El poder comprender los datos como clusters de información y no como tablas con relaciones me resultó algo muy ajeno. No obstante al ver cómo la forma en la que las empresas implementan el modelo NoSQL para sus bases de datos me sirvió para poder ver todas las ventajas que este modelo tiene sobre el modelo relacional. Me entusiasma mucho aprender sobre la implementación de este modelo para futuras aplicaciones </a:t>
            </a:r>
            <a:endParaRPr sz="1200">
              <a:solidFill>
                <a:schemeClr val="dk1"/>
              </a:solidFill>
              <a:latin typeface="Share Tech Mono"/>
              <a:ea typeface="Share Tech Mono"/>
              <a:cs typeface="Share Tech Mono"/>
              <a:sym typeface="Share Tech Mono"/>
            </a:endParaRPr>
          </a:p>
          <a:p>
            <a:pPr indent="0" lvl="0" marL="0" rtl="0" algn="l">
              <a:spcBef>
                <a:spcPts val="0"/>
              </a:spcBef>
              <a:spcAft>
                <a:spcPts val="0"/>
              </a:spcAft>
              <a:buNone/>
            </a:pPr>
            <a:r>
              <a:t/>
            </a:r>
            <a:endParaRPr sz="1200">
              <a:solidFill>
                <a:schemeClr val="dk1"/>
              </a:solidFill>
              <a:latin typeface="Share Tech Mono"/>
              <a:ea typeface="Share Tech Mono"/>
              <a:cs typeface="Share Tech Mono"/>
              <a:sym typeface="Share Tech Mono"/>
            </a:endParaRPr>
          </a:p>
          <a:p>
            <a:pPr indent="-304800" lvl="0" marL="457200" rtl="0" algn="l">
              <a:spcBef>
                <a:spcPts val="0"/>
              </a:spcBef>
              <a:spcAft>
                <a:spcPts val="0"/>
              </a:spcAft>
              <a:buClr>
                <a:schemeClr val="dk1"/>
              </a:buClr>
              <a:buSzPts val="1200"/>
              <a:buFont typeface="Share Tech Mono"/>
              <a:buChar char="➢"/>
            </a:pPr>
            <a:r>
              <a:rPr lang="es-419" sz="1200">
                <a:solidFill>
                  <a:schemeClr val="dk1"/>
                </a:solidFill>
                <a:latin typeface="Share Tech Mono"/>
                <a:ea typeface="Share Tech Mono"/>
                <a:cs typeface="Share Tech Mono"/>
                <a:sym typeface="Share Tech Mono"/>
              </a:rPr>
              <a:t>Giovanni Andrik Bolaños Gracida</a:t>
            </a:r>
            <a:endParaRPr sz="1200">
              <a:solidFill>
                <a:schemeClr val="dk1"/>
              </a:solidFill>
              <a:latin typeface="Share Tech Mono"/>
              <a:ea typeface="Share Tech Mono"/>
              <a:cs typeface="Share Tech Mono"/>
              <a:sym typeface="Share Tech Mono"/>
            </a:endParaRPr>
          </a:p>
          <a:p>
            <a:pPr indent="0" lvl="0" marL="457200" rtl="0" algn="just">
              <a:spcBef>
                <a:spcPts val="0"/>
              </a:spcBef>
              <a:spcAft>
                <a:spcPts val="0"/>
              </a:spcAft>
              <a:buNone/>
            </a:pPr>
            <a:r>
              <a:rPr lang="es-419" sz="1200">
                <a:solidFill>
                  <a:schemeClr val="dk1"/>
                </a:solidFill>
                <a:latin typeface="Share Tech Mono"/>
                <a:ea typeface="Share Tech Mono"/>
                <a:cs typeface="Share Tech Mono"/>
                <a:sym typeface="Share Tech Mono"/>
              </a:rPr>
              <a:t>Yo solo he usado modelos relacionales durante mi etapa escolar y habìa escuchado que existían las NoSQL, pero no sabìa como funcionaban o que usos tenìa. Fue hasta que pude leer las partes de mis compañeros que comprendì mejor las NoSLQ. Es algo que actualmente me interesa saber mejor, puesto que las voy a utilizar en un proyecto y saber las ventajas que me ofrece me permitirá tomar decisiones más informadas sobre la arquitectura de la base de datos. Al comprender tanto las bases de datos NoSQL como las SQL, puedo evaluar cuál se adapta mejor a los requisitos específicos del proyecto en términos de escalabilidad, rendimiento y flexibilidad. </a:t>
            </a:r>
            <a:endParaRPr sz="1200">
              <a:solidFill>
                <a:schemeClr val="dk1"/>
              </a:solidFill>
              <a:latin typeface="Share Tech Mono"/>
              <a:ea typeface="Share Tech Mono"/>
              <a:cs typeface="Share Tech Mono"/>
              <a:sym typeface="Share Tech Mono"/>
            </a:endParaRPr>
          </a:p>
        </p:txBody>
      </p:sp>
      <p:sp>
        <p:nvSpPr>
          <p:cNvPr id="819" name="Google Shape;819;p4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3" name="Shape 823"/>
        <p:cNvGrpSpPr/>
        <p:nvPr/>
      </p:nvGrpSpPr>
      <p:grpSpPr>
        <a:xfrm>
          <a:off x="0" y="0"/>
          <a:ext cx="0" cy="0"/>
          <a:chOff x="0" y="0"/>
          <a:chExt cx="0" cy="0"/>
        </a:xfrm>
      </p:grpSpPr>
      <p:sp>
        <p:nvSpPr>
          <p:cNvPr id="824" name="Google Shape;824;p48"/>
          <p:cNvSpPr txBox="1"/>
          <p:nvPr/>
        </p:nvSpPr>
        <p:spPr>
          <a:xfrm>
            <a:off x="2158200" y="594475"/>
            <a:ext cx="4884900" cy="815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419" sz="4100">
                <a:solidFill>
                  <a:schemeClr val="dk1"/>
                </a:solidFill>
                <a:latin typeface="Share Tech Mono"/>
                <a:ea typeface="Share Tech Mono"/>
                <a:cs typeface="Share Tech Mono"/>
                <a:sym typeface="Share Tech Mono"/>
              </a:rPr>
              <a:t>CONCLUSIONES:</a:t>
            </a:r>
            <a:endParaRPr>
              <a:solidFill>
                <a:schemeClr val="dk1"/>
              </a:solidFill>
            </a:endParaRPr>
          </a:p>
        </p:txBody>
      </p:sp>
      <p:sp>
        <p:nvSpPr>
          <p:cNvPr id="825" name="Google Shape;825;p48"/>
          <p:cNvSpPr txBox="1"/>
          <p:nvPr/>
        </p:nvSpPr>
        <p:spPr>
          <a:xfrm>
            <a:off x="691350" y="1509800"/>
            <a:ext cx="7818600" cy="3101700"/>
          </a:xfrm>
          <a:prstGeom prst="rect">
            <a:avLst/>
          </a:prstGeom>
          <a:noFill/>
          <a:ln>
            <a:noFill/>
          </a:ln>
        </p:spPr>
        <p:txBody>
          <a:bodyPr anchorCtr="0" anchor="ctr" bIns="91425" lIns="91425" spcFirstLastPara="1" rIns="91425" wrap="square" tIns="91425">
            <a:noAutofit/>
          </a:bodyPr>
          <a:lstStyle/>
          <a:p>
            <a:pPr indent="-304800" lvl="0" marL="457200" rtl="0" algn="l">
              <a:spcBef>
                <a:spcPts val="0"/>
              </a:spcBef>
              <a:spcAft>
                <a:spcPts val="0"/>
              </a:spcAft>
              <a:buClr>
                <a:schemeClr val="dk1"/>
              </a:buClr>
              <a:buSzPts val="1200"/>
              <a:buFont typeface="Share Tech Mono"/>
              <a:buChar char="➢"/>
            </a:pPr>
            <a:r>
              <a:rPr lang="es-419" sz="1200">
                <a:solidFill>
                  <a:schemeClr val="dk1"/>
                </a:solidFill>
                <a:latin typeface="Share Tech Mono"/>
                <a:ea typeface="Share Tech Mono"/>
                <a:cs typeface="Share Tech Mono"/>
                <a:sym typeface="Share Tech Mono"/>
              </a:rPr>
              <a:t>Serrano Santos Andy Leonardo</a:t>
            </a:r>
            <a:endParaRPr sz="1200">
              <a:solidFill>
                <a:schemeClr val="dk1"/>
              </a:solidFill>
              <a:latin typeface="Share Tech Mono"/>
              <a:ea typeface="Share Tech Mono"/>
              <a:cs typeface="Share Tech Mono"/>
              <a:sym typeface="Share Tech Mono"/>
            </a:endParaRPr>
          </a:p>
          <a:p>
            <a:pPr indent="0" lvl="0" marL="457200" rtl="0" algn="just">
              <a:spcBef>
                <a:spcPts val="0"/>
              </a:spcBef>
              <a:spcAft>
                <a:spcPts val="0"/>
              </a:spcAft>
              <a:buNone/>
            </a:pPr>
            <a:r>
              <a:rPr lang="es-419" sz="1000">
                <a:solidFill>
                  <a:schemeClr val="dk1"/>
                </a:solidFill>
                <a:latin typeface="Share Tech Mono"/>
                <a:ea typeface="Share Tech Mono"/>
                <a:cs typeface="Share Tech Mono"/>
                <a:sym typeface="Share Tech Mono"/>
              </a:rPr>
              <a:t>En mi experiencia he tenido la oportunidad de trabajar con </a:t>
            </a:r>
            <a:r>
              <a:rPr lang="es-419" sz="1000">
                <a:solidFill>
                  <a:schemeClr val="dk1"/>
                </a:solidFill>
                <a:latin typeface="Share Tech Mono"/>
                <a:ea typeface="Share Tech Mono"/>
                <a:cs typeface="Share Tech Mono"/>
                <a:sym typeface="Share Tech Mono"/>
              </a:rPr>
              <a:t>tecnologías</a:t>
            </a:r>
            <a:r>
              <a:rPr lang="es-419" sz="1000">
                <a:solidFill>
                  <a:schemeClr val="dk1"/>
                </a:solidFill>
                <a:latin typeface="Share Tech Mono"/>
                <a:ea typeface="Share Tech Mono"/>
                <a:cs typeface="Share Tech Mono"/>
                <a:sym typeface="Share Tech Mono"/>
              </a:rPr>
              <a:t> SQL (MySQL) y noSQL (MongoDB), donde los contratos establecidos de acuerdo al modelo de dominio, se han tenido que modificar por recomendación o simplemente por nuevas necesidades no previstas en los requerimientos. Siendo estos muy </a:t>
            </a:r>
            <a:r>
              <a:rPr lang="es-419" sz="1000">
                <a:solidFill>
                  <a:schemeClr val="dk1"/>
                </a:solidFill>
                <a:latin typeface="Share Tech Mono"/>
                <a:ea typeface="Share Tech Mono"/>
                <a:cs typeface="Share Tech Mono"/>
                <a:sym typeface="Share Tech Mono"/>
              </a:rPr>
              <a:t>fácil</a:t>
            </a:r>
            <a:r>
              <a:rPr lang="es-419" sz="1000">
                <a:solidFill>
                  <a:schemeClr val="dk1"/>
                </a:solidFill>
                <a:latin typeface="Share Tech Mono"/>
                <a:ea typeface="Share Tech Mono"/>
                <a:cs typeface="Share Tech Mono"/>
                <a:sym typeface="Share Tech Mono"/>
              </a:rPr>
              <a:t> mapear en noSQl, puesto que no se tiene definidas las estructuras permitiendo la </a:t>
            </a:r>
            <a:r>
              <a:rPr lang="es-419" sz="1000">
                <a:solidFill>
                  <a:schemeClr val="dk1"/>
                </a:solidFill>
                <a:latin typeface="Share Tech Mono"/>
                <a:ea typeface="Share Tech Mono"/>
                <a:cs typeface="Share Tech Mono"/>
                <a:sym typeface="Share Tech Mono"/>
              </a:rPr>
              <a:t>escalabilidad</a:t>
            </a:r>
            <a:r>
              <a:rPr lang="es-419" sz="1000">
                <a:solidFill>
                  <a:schemeClr val="dk1"/>
                </a:solidFill>
                <a:latin typeface="Share Tech Mono"/>
                <a:ea typeface="Share Tech Mono"/>
                <a:cs typeface="Share Tech Mono"/>
                <a:sym typeface="Share Tech Mono"/>
              </a:rPr>
              <a:t>, lo que en SQL requiere una </a:t>
            </a:r>
            <a:r>
              <a:rPr lang="es-419" sz="1000">
                <a:solidFill>
                  <a:schemeClr val="dk1"/>
                </a:solidFill>
                <a:latin typeface="Share Tech Mono"/>
                <a:ea typeface="Share Tech Mono"/>
                <a:cs typeface="Share Tech Mono"/>
                <a:sym typeface="Share Tech Mono"/>
              </a:rPr>
              <a:t>reimplementación lo que conlleva a un costo por lo que prefiero trabajar siempre que sea posible o el sistema lo requiera con noSQL</a:t>
            </a:r>
            <a:r>
              <a:rPr lang="es-419" sz="1000">
                <a:solidFill>
                  <a:schemeClr val="dk1"/>
                </a:solidFill>
                <a:latin typeface="Share Tech Mono"/>
                <a:ea typeface="Share Tech Mono"/>
                <a:cs typeface="Share Tech Mono"/>
                <a:sym typeface="Share Tech Mono"/>
              </a:rPr>
              <a:t>.</a:t>
            </a:r>
            <a:endParaRPr sz="1000">
              <a:solidFill>
                <a:schemeClr val="dk1"/>
              </a:solidFill>
              <a:latin typeface="Share Tech Mono"/>
              <a:ea typeface="Share Tech Mono"/>
              <a:cs typeface="Share Tech Mono"/>
              <a:sym typeface="Share Tech Mono"/>
            </a:endParaRPr>
          </a:p>
          <a:p>
            <a:pPr indent="0" lvl="0" marL="0" rtl="0" algn="l">
              <a:spcBef>
                <a:spcPts val="0"/>
              </a:spcBef>
              <a:spcAft>
                <a:spcPts val="0"/>
              </a:spcAft>
              <a:buNone/>
            </a:pPr>
            <a:r>
              <a:t/>
            </a:r>
            <a:endParaRPr sz="1200">
              <a:solidFill>
                <a:schemeClr val="dk1"/>
              </a:solidFill>
              <a:latin typeface="Share Tech Mono"/>
              <a:ea typeface="Share Tech Mono"/>
              <a:cs typeface="Share Tech Mono"/>
              <a:sym typeface="Share Tech Mono"/>
            </a:endParaRPr>
          </a:p>
          <a:p>
            <a:pPr indent="-304800" lvl="0" marL="457200" rtl="0" algn="l">
              <a:spcBef>
                <a:spcPts val="0"/>
              </a:spcBef>
              <a:spcAft>
                <a:spcPts val="0"/>
              </a:spcAft>
              <a:buClr>
                <a:schemeClr val="dk1"/>
              </a:buClr>
              <a:buSzPts val="1200"/>
              <a:buFont typeface="Share Tech Mono"/>
              <a:buChar char="➢"/>
            </a:pPr>
            <a:r>
              <a:rPr lang="es-419" sz="1200">
                <a:solidFill>
                  <a:schemeClr val="dk1"/>
                </a:solidFill>
                <a:latin typeface="Share Tech Mono"/>
                <a:ea typeface="Share Tech Mono"/>
                <a:cs typeface="Share Tech Mono"/>
                <a:sym typeface="Share Tech Mono"/>
              </a:rPr>
              <a:t>Quiñones Hernández Luis</a:t>
            </a:r>
            <a:endParaRPr sz="1200">
              <a:solidFill>
                <a:schemeClr val="dk1"/>
              </a:solidFill>
              <a:latin typeface="Share Tech Mono"/>
              <a:ea typeface="Share Tech Mono"/>
              <a:cs typeface="Share Tech Mono"/>
              <a:sym typeface="Share Tech Mono"/>
            </a:endParaRPr>
          </a:p>
          <a:p>
            <a:pPr indent="0" lvl="0" marL="457200" rtl="0" algn="just">
              <a:spcBef>
                <a:spcPts val="0"/>
              </a:spcBef>
              <a:spcAft>
                <a:spcPts val="0"/>
              </a:spcAft>
              <a:buNone/>
            </a:pPr>
            <a:r>
              <a:rPr lang="es-419" sz="1000">
                <a:solidFill>
                  <a:schemeClr val="dk1"/>
                </a:solidFill>
                <a:latin typeface="Share Tech Mono"/>
                <a:ea typeface="Share Tech Mono"/>
                <a:cs typeface="Share Tech Mono"/>
                <a:sym typeface="Share Tech Mono"/>
              </a:rPr>
              <a:t>El conocimiento de las tecnologías de bases de datos es esencial en la era digital, ya que permiten almacenar, recuperar y manipular datos de manera eficiente. Cada tecnología tiene sus propias características y ventajas, y su elección depende de las necesidades específicas de la aplicación. Este conocimiento puede ayudar a optimizar el rendimiento de las aplicaciones, garantizar la seguridad de los datos y obtener insights valiosos a partir de los datos. En resumen, es una habilidad indispensable para tomar decisiones informadas en el manejo de datos.</a:t>
            </a:r>
            <a:endParaRPr sz="1000">
              <a:solidFill>
                <a:schemeClr val="dk1"/>
              </a:solidFill>
              <a:latin typeface="Share Tech Mono"/>
              <a:ea typeface="Share Tech Mono"/>
              <a:cs typeface="Share Tech Mono"/>
              <a:sym typeface="Share Tech Mono"/>
            </a:endParaRPr>
          </a:p>
        </p:txBody>
      </p:sp>
      <p:sp>
        <p:nvSpPr>
          <p:cNvPr id="826" name="Google Shape;826;p4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0" name="Shape 830"/>
        <p:cNvGrpSpPr/>
        <p:nvPr/>
      </p:nvGrpSpPr>
      <p:grpSpPr>
        <a:xfrm>
          <a:off x="0" y="0"/>
          <a:ext cx="0" cy="0"/>
          <a:chOff x="0" y="0"/>
          <a:chExt cx="0" cy="0"/>
        </a:xfrm>
      </p:grpSpPr>
      <p:sp>
        <p:nvSpPr>
          <p:cNvPr id="831" name="Google Shape;831;p49"/>
          <p:cNvSpPr txBox="1"/>
          <p:nvPr>
            <p:ph type="title"/>
          </p:nvPr>
        </p:nvSpPr>
        <p:spPr>
          <a:xfrm>
            <a:off x="424750" y="581850"/>
            <a:ext cx="80199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419" sz="4100"/>
              <a:t>REFERENCIAS</a:t>
            </a:r>
            <a:endParaRPr sz="4100"/>
          </a:p>
        </p:txBody>
      </p:sp>
      <p:sp>
        <p:nvSpPr>
          <p:cNvPr id="832" name="Google Shape;832;p49"/>
          <p:cNvSpPr txBox="1"/>
          <p:nvPr/>
        </p:nvSpPr>
        <p:spPr>
          <a:xfrm>
            <a:off x="528300" y="1418425"/>
            <a:ext cx="8087400" cy="3570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s-419" sz="1100">
                <a:solidFill>
                  <a:schemeClr val="dk1"/>
                </a:solidFill>
              </a:rPr>
              <a:t>[1 </a:t>
            </a:r>
            <a:r>
              <a:rPr lang="es-419" sz="1100">
                <a:solidFill>
                  <a:schemeClr val="dk1"/>
                </a:solidFill>
              </a:rPr>
              <a:t>Download MySQL Workbench (archived versions). MySQL. (n.d.-a). </a:t>
            </a:r>
            <a:r>
              <a:rPr lang="es-419" sz="1100" u="sng">
                <a:solidFill>
                  <a:schemeClr val="hlink"/>
                </a:solidFill>
                <a:hlinkClick r:id="rId3"/>
              </a:rPr>
              <a:t>https://downloads.mysql.com/archives/workbench/</a:t>
            </a:r>
            <a:r>
              <a:rPr lang="es-419" sz="1100">
                <a:solidFill>
                  <a:schemeClr val="dk1"/>
                </a:solidFill>
              </a:rPr>
              <a:t>, Consultado 15-03-2024</a:t>
            </a:r>
            <a:endParaRPr sz="1100">
              <a:solidFill>
                <a:schemeClr val="dk1"/>
              </a:solidFill>
            </a:endParaRPr>
          </a:p>
          <a:p>
            <a:pPr indent="0" lvl="0" marL="0" marR="0" rtl="0" algn="l">
              <a:lnSpc>
                <a:spcPct val="100000"/>
              </a:lnSpc>
              <a:spcBef>
                <a:spcPts val="0"/>
              </a:spcBef>
              <a:spcAft>
                <a:spcPts val="0"/>
              </a:spcAft>
              <a:buNone/>
            </a:pPr>
            <a:r>
              <a:rPr lang="es-419" sz="1100">
                <a:solidFill>
                  <a:schemeClr val="dk1"/>
                </a:solidFill>
              </a:rPr>
              <a:t>[2] MySQL Workbench: Visual Database Design. MySQL. (n.d.-b). </a:t>
            </a:r>
            <a:r>
              <a:rPr lang="es-419" sz="1100" u="sng">
                <a:solidFill>
                  <a:schemeClr val="hlink"/>
                </a:solidFill>
                <a:hlinkClick r:id="rId4"/>
              </a:rPr>
              <a:t>https://www.mysql.com/products/workbench/design/</a:t>
            </a:r>
            <a:r>
              <a:rPr lang="es-419" sz="1100">
                <a:solidFill>
                  <a:schemeClr val="dk1"/>
                </a:solidFill>
              </a:rPr>
              <a:t>, Consultado 15-03-2024</a:t>
            </a:r>
            <a:endParaRPr sz="1100">
              <a:solidFill>
                <a:schemeClr val="dk1"/>
              </a:solidFill>
            </a:endParaRPr>
          </a:p>
          <a:p>
            <a:pPr indent="0" lvl="0" marL="0" marR="0" rtl="0" algn="l">
              <a:lnSpc>
                <a:spcPct val="100000"/>
              </a:lnSpc>
              <a:spcBef>
                <a:spcPts val="0"/>
              </a:spcBef>
              <a:spcAft>
                <a:spcPts val="0"/>
              </a:spcAft>
              <a:buNone/>
            </a:pPr>
            <a:r>
              <a:rPr lang="es-419" sz="1100">
                <a:solidFill>
                  <a:schemeClr val="dk1"/>
                </a:solidFill>
              </a:rPr>
              <a:t>[3] MySQL Workbenchdownload now ". MySQL. (n.d.-c). </a:t>
            </a:r>
            <a:r>
              <a:rPr lang="es-419" sz="1100" u="sng">
                <a:solidFill>
                  <a:schemeClr val="hlink"/>
                </a:solidFill>
                <a:hlinkClick r:id="rId5"/>
              </a:rPr>
              <a:t>https://www.mysql.com/products/workbench/</a:t>
            </a:r>
            <a:r>
              <a:rPr lang="es-419" sz="1100">
                <a:solidFill>
                  <a:schemeClr val="dk1"/>
                </a:solidFill>
              </a:rPr>
              <a:t>, Consultado 15-03-2024</a:t>
            </a:r>
            <a:endParaRPr sz="1100">
              <a:solidFill>
                <a:schemeClr val="dk1"/>
              </a:solidFill>
            </a:endParaRPr>
          </a:p>
          <a:p>
            <a:pPr indent="0" lvl="0" marL="0" marR="0" rtl="0" algn="l">
              <a:lnSpc>
                <a:spcPct val="100000"/>
              </a:lnSpc>
              <a:spcBef>
                <a:spcPts val="0"/>
              </a:spcBef>
              <a:spcAft>
                <a:spcPts val="0"/>
              </a:spcAft>
              <a:buNone/>
            </a:pPr>
            <a:r>
              <a:rPr lang="es-419" sz="1100">
                <a:solidFill>
                  <a:schemeClr val="dk1"/>
                </a:solidFill>
              </a:rPr>
              <a:t>[4] Wikimedia Foundation. (2023, May 16). MySQL Workbench. Wikipedia. </a:t>
            </a:r>
            <a:r>
              <a:rPr lang="es-419" sz="1100" u="sng">
                <a:solidFill>
                  <a:schemeClr val="hlink"/>
                </a:solidFill>
                <a:hlinkClick r:id="rId6"/>
              </a:rPr>
              <a:t>https://en.wikipedia.org/wiki/MySQL_Workbench</a:t>
            </a:r>
            <a:r>
              <a:rPr lang="es-419" sz="1100">
                <a:solidFill>
                  <a:schemeClr val="dk1"/>
                </a:solidFill>
              </a:rPr>
              <a:t>, Consultado 25-03-2024 </a:t>
            </a:r>
            <a:endParaRPr sz="1100">
              <a:solidFill>
                <a:schemeClr val="dk1"/>
              </a:solidFill>
            </a:endParaRPr>
          </a:p>
          <a:p>
            <a:pPr indent="0" lvl="0" marL="0" marR="0" rtl="0" algn="l">
              <a:lnSpc>
                <a:spcPct val="100000"/>
              </a:lnSpc>
              <a:spcBef>
                <a:spcPts val="0"/>
              </a:spcBef>
              <a:spcAft>
                <a:spcPts val="0"/>
              </a:spcAft>
              <a:buNone/>
            </a:pPr>
            <a:r>
              <a:rPr lang="es-419" sz="1100">
                <a:solidFill>
                  <a:schemeClr val="dk1"/>
                </a:solidFill>
              </a:rPr>
              <a:t>[5] </a:t>
            </a:r>
            <a:r>
              <a:rPr lang="es-419" sz="1100" u="sng">
                <a:solidFill>
                  <a:schemeClr val="hlink"/>
                </a:solidFill>
                <a:hlinkClick r:id="rId7"/>
              </a:rPr>
              <a:t>Referencia de lenguaje de consulta (oracle.com)</a:t>
            </a:r>
            <a:r>
              <a:rPr lang="es-419" sz="1100">
                <a:solidFill>
                  <a:schemeClr val="dk1"/>
                </a:solidFill>
              </a:rPr>
              <a:t> , Consultado 20-03-2024</a:t>
            </a:r>
            <a:endParaRPr sz="1100">
              <a:solidFill>
                <a:schemeClr val="dk1"/>
              </a:solidFill>
            </a:endParaRPr>
          </a:p>
          <a:p>
            <a:pPr indent="0" lvl="0" marL="0" marR="0" rtl="0" algn="l">
              <a:lnSpc>
                <a:spcPct val="100000"/>
              </a:lnSpc>
              <a:spcBef>
                <a:spcPts val="0"/>
              </a:spcBef>
              <a:spcAft>
                <a:spcPts val="0"/>
              </a:spcAft>
              <a:buNone/>
            </a:pPr>
            <a:r>
              <a:rPr lang="es-419" sz="1100">
                <a:solidFill>
                  <a:schemeClr val="dk1"/>
                </a:solidFill>
              </a:rPr>
              <a:t>[6] Documentation. (n.d.). Redis. </a:t>
            </a:r>
            <a:r>
              <a:rPr lang="es-419" sz="1100" u="sng">
                <a:solidFill>
                  <a:schemeClr val="hlink"/>
                </a:solidFill>
                <a:hlinkClick r:id="rId8"/>
              </a:rPr>
              <a:t>https://redis.io/docs/</a:t>
            </a:r>
            <a:r>
              <a:rPr lang="es-419" sz="1100">
                <a:solidFill>
                  <a:schemeClr val="dk1"/>
                </a:solidFill>
              </a:rPr>
              <a:t> , Consultado: 18-03-2024 </a:t>
            </a:r>
            <a:endParaRPr sz="1100">
              <a:solidFill>
                <a:schemeClr val="dk1"/>
              </a:solidFill>
            </a:endParaRPr>
          </a:p>
          <a:p>
            <a:pPr indent="0" lvl="0" marL="0" marR="0" rtl="0" algn="l">
              <a:lnSpc>
                <a:spcPct val="100000"/>
              </a:lnSpc>
              <a:spcBef>
                <a:spcPts val="0"/>
              </a:spcBef>
              <a:spcAft>
                <a:spcPts val="0"/>
              </a:spcAft>
              <a:buNone/>
            </a:pPr>
            <a:r>
              <a:rPr lang="es-419" sz="1100">
                <a:solidFill>
                  <a:schemeClr val="dk1"/>
                </a:solidFill>
              </a:rPr>
              <a:t>[7] Meier, W., Turner, J., Krebs, T., Windauer, L., &amp; Retter, A. (n.d.). Getting started. </a:t>
            </a:r>
            <a:r>
              <a:rPr lang="es-419" sz="1100" u="sng">
                <a:solidFill>
                  <a:schemeClr val="hlink"/>
                </a:solidFill>
                <a:hlinkClick r:id="rId9"/>
              </a:rPr>
              <a:t>https://exist-db.org/exist/apps/homepage/index.html</a:t>
            </a:r>
            <a:r>
              <a:rPr lang="es-419" sz="1100">
                <a:solidFill>
                  <a:schemeClr val="dk1"/>
                </a:solidFill>
              </a:rPr>
              <a:t> , Consultado: 18-03-2024</a:t>
            </a:r>
            <a:endParaRPr sz="1100">
              <a:solidFill>
                <a:schemeClr val="dk1"/>
              </a:solidFill>
            </a:endParaRPr>
          </a:p>
          <a:p>
            <a:pPr indent="0" lvl="0" marL="0" marR="0" rtl="0" algn="l">
              <a:lnSpc>
                <a:spcPct val="100000"/>
              </a:lnSpc>
              <a:spcBef>
                <a:spcPts val="0"/>
              </a:spcBef>
              <a:spcAft>
                <a:spcPts val="0"/>
              </a:spcAft>
              <a:buNone/>
            </a:pPr>
            <a:r>
              <a:rPr lang="es-419" sz="1100">
                <a:solidFill>
                  <a:schemeClr val="dk1"/>
                </a:solidFill>
              </a:rPr>
              <a:t>[8] Cristian Donayre. (n.d.). Guía completa MongoDB: Aprende desde cero hasta experto. Udemy. </a:t>
            </a:r>
            <a:r>
              <a:rPr lang="es-419" sz="1100" u="sng">
                <a:solidFill>
                  <a:schemeClr val="hlink"/>
                </a:solidFill>
                <a:hlinkClick r:id="rId10"/>
              </a:rPr>
              <a:t>https://www.udemy.com/course/guia-completa-mongodb/</a:t>
            </a:r>
            <a:r>
              <a:rPr lang="es-419" sz="1100">
                <a:solidFill>
                  <a:schemeClr val="dk1"/>
                </a:solidFill>
              </a:rPr>
              <a:t> , Consultado: 18-03-2024</a:t>
            </a:r>
            <a:endParaRPr sz="1100">
              <a:solidFill>
                <a:schemeClr val="dk1"/>
              </a:solidFill>
            </a:endParaRPr>
          </a:p>
          <a:p>
            <a:pPr indent="0" lvl="0" marL="0" marR="0" rtl="0" algn="l">
              <a:lnSpc>
                <a:spcPct val="100000"/>
              </a:lnSpc>
              <a:spcBef>
                <a:spcPts val="0"/>
              </a:spcBef>
              <a:spcAft>
                <a:spcPts val="0"/>
              </a:spcAft>
              <a:buNone/>
            </a:pPr>
            <a:r>
              <a:rPr lang="es-419" sz="1100">
                <a:solidFill>
                  <a:schemeClr val="dk1"/>
                </a:solidFill>
              </a:rPr>
              <a:t>[9] Amazon Web Services, Inc. (n.d.-a). Amazon DynamoDB – NoSQL Cloud Database Service. AWS. </a:t>
            </a:r>
            <a:r>
              <a:rPr lang="es-419" sz="1100" u="sng">
                <a:solidFill>
                  <a:schemeClr val="hlink"/>
                </a:solidFill>
                <a:hlinkClick r:id="rId11"/>
              </a:rPr>
              <a:t>https://aws.amazon.com/dynamodb/</a:t>
            </a:r>
            <a:r>
              <a:rPr lang="es-419" sz="1100">
                <a:solidFill>
                  <a:schemeClr val="dk1"/>
                </a:solidFill>
              </a:rPr>
              <a:t>, Consultado 19-03-2024</a:t>
            </a:r>
            <a:endParaRPr sz="1100">
              <a:solidFill>
                <a:schemeClr val="dk1"/>
              </a:solidFill>
            </a:endParaRPr>
          </a:p>
          <a:p>
            <a:pPr indent="0" lvl="0" marL="0" marR="0" rtl="0" algn="l">
              <a:lnSpc>
                <a:spcPct val="100000"/>
              </a:lnSpc>
              <a:spcBef>
                <a:spcPts val="0"/>
              </a:spcBef>
              <a:spcAft>
                <a:spcPts val="0"/>
              </a:spcAft>
              <a:buNone/>
            </a:pPr>
            <a:r>
              <a:rPr lang="es-419" sz="1100">
                <a:solidFill>
                  <a:schemeClr val="dk1"/>
                </a:solidFill>
              </a:rPr>
              <a:t>[10] Amazon Web Services, Inc. (n.d.-b). Amazon DynamoDB FAQs. AWS. </a:t>
            </a:r>
            <a:r>
              <a:rPr lang="es-419" sz="1100" u="sng">
                <a:solidFill>
                  <a:schemeClr val="hlink"/>
                </a:solidFill>
                <a:hlinkClick r:id="rId12"/>
              </a:rPr>
              <a:t>https://aws.amazon.com/dynamodb/faqs/</a:t>
            </a:r>
            <a:r>
              <a:rPr lang="es-419" sz="1100">
                <a:solidFill>
                  <a:schemeClr val="dk1"/>
                </a:solidFill>
              </a:rPr>
              <a:t>, Consultado 19-03-2024 </a:t>
            </a:r>
            <a:endParaRPr sz="1100">
              <a:solidFill>
                <a:schemeClr val="dk1"/>
              </a:solidFill>
            </a:endParaRPr>
          </a:p>
          <a:p>
            <a:pPr indent="0" lvl="0" marL="0" marR="0" rtl="0" algn="l">
              <a:lnSpc>
                <a:spcPct val="100000"/>
              </a:lnSpc>
              <a:spcBef>
                <a:spcPts val="0"/>
              </a:spcBef>
              <a:spcAft>
                <a:spcPts val="0"/>
              </a:spcAft>
              <a:buNone/>
            </a:pPr>
            <a:r>
              <a:rPr lang="es-419" sz="1100">
                <a:solidFill>
                  <a:schemeClr val="dk1"/>
                </a:solidFill>
              </a:rPr>
              <a:t>[11] Amazon Web Services, Inc. (n.d.-c). Getting Started with Amazon DynamoDB. AWS. </a:t>
            </a:r>
            <a:r>
              <a:rPr lang="es-419" sz="1100" u="sng">
                <a:solidFill>
                  <a:schemeClr val="hlink"/>
                </a:solidFill>
                <a:hlinkClick r:id="rId13"/>
              </a:rPr>
              <a:t>https://aws.amazon.com/dynamodb/getting-started/</a:t>
            </a:r>
            <a:r>
              <a:rPr lang="es-419" sz="1100">
                <a:solidFill>
                  <a:schemeClr val="dk1"/>
                </a:solidFill>
              </a:rPr>
              <a:t> Consultado 18-03-2024 </a:t>
            </a:r>
            <a:endParaRPr sz="1100">
              <a:solidFill>
                <a:schemeClr val="dk1"/>
              </a:solidFill>
            </a:endParaRPr>
          </a:p>
          <a:p>
            <a:pPr indent="0" lvl="0" marL="0" marR="0" rtl="0" algn="l">
              <a:lnSpc>
                <a:spcPct val="100000"/>
              </a:lnSpc>
              <a:spcBef>
                <a:spcPts val="0"/>
              </a:spcBef>
              <a:spcAft>
                <a:spcPts val="0"/>
              </a:spcAft>
              <a:buNone/>
            </a:pPr>
            <a:r>
              <a:t/>
            </a:r>
            <a:endParaRPr sz="1100">
              <a:solidFill>
                <a:schemeClr val="dk1"/>
              </a:solidFill>
            </a:endParaRPr>
          </a:p>
        </p:txBody>
      </p:sp>
      <p:sp>
        <p:nvSpPr>
          <p:cNvPr id="833" name="Google Shape;833;p4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23"/>
          <p:cNvSpPr txBox="1"/>
          <p:nvPr/>
        </p:nvSpPr>
        <p:spPr>
          <a:xfrm>
            <a:off x="469225" y="594475"/>
            <a:ext cx="8218500" cy="646500"/>
          </a:xfrm>
          <a:prstGeom prst="rect">
            <a:avLst/>
          </a:prstGeom>
          <a:noFill/>
          <a:ln>
            <a:noFill/>
          </a:ln>
        </p:spPr>
        <p:txBody>
          <a:bodyPr anchorCtr="0" anchor="ctr" bIns="91425" lIns="91425" spcFirstLastPara="1" rIns="91425" wrap="square" tIns="91425">
            <a:noAutofit/>
          </a:bodyPr>
          <a:lstStyle/>
          <a:p>
            <a:pPr indent="0" lvl="0" marL="457200" rtl="0" algn="ctr">
              <a:spcBef>
                <a:spcPts val="0"/>
              </a:spcBef>
              <a:spcAft>
                <a:spcPts val="0"/>
              </a:spcAft>
              <a:buNone/>
            </a:pPr>
            <a:r>
              <a:rPr lang="es-419" sz="1600">
                <a:solidFill>
                  <a:schemeClr val="dk1"/>
                </a:solidFill>
                <a:latin typeface="Share Tech Mono"/>
                <a:ea typeface="Share Tech Mono"/>
                <a:cs typeface="Share Tech Mono"/>
                <a:sym typeface="Share Tech Mono"/>
              </a:rPr>
              <a:t>OBJETIVOS</a:t>
            </a:r>
            <a:endParaRPr sz="3000">
              <a:solidFill>
                <a:schemeClr val="dk1"/>
              </a:solidFill>
            </a:endParaRPr>
          </a:p>
        </p:txBody>
      </p:sp>
      <p:sp>
        <p:nvSpPr>
          <p:cNvPr id="321" name="Google Shape;321;p23"/>
          <p:cNvSpPr txBox="1"/>
          <p:nvPr/>
        </p:nvSpPr>
        <p:spPr>
          <a:xfrm>
            <a:off x="662700" y="1758300"/>
            <a:ext cx="7818600" cy="2611200"/>
          </a:xfrm>
          <a:prstGeom prst="rect">
            <a:avLst/>
          </a:prstGeom>
          <a:noFill/>
          <a:ln>
            <a:noFill/>
          </a:ln>
        </p:spPr>
        <p:txBody>
          <a:bodyPr anchorCtr="0" anchor="ctr" bIns="91425" lIns="91425" spcFirstLastPara="1" rIns="91425" wrap="square" tIns="91425">
            <a:noAutofit/>
          </a:bodyPr>
          <a:lstStyle/>
          <a:p>
            <a:pPr indent="0" lvl="0" marL="457200" rtl="0" algn="ctr">
              <a:spcBef>
                <a:spcPts val="0"/>
              </a:spcBef>
              <a:spcAft>
                <a:spcPts val="0"/>
              </a:spcAft>
              <a:buNone/>
            </a:pPr>
            <a:r>
              <a:t/>
            </a:r>
            <a:endParaRPr sz="1600">
              <a:solidFill>
                <a:schemeClr val="dk1"/>
              </a:solidFill>
              <a:latin typeface="Share Tech Mono"/>
              <a:ea typeface="Share Tech Mono"/>
              <a:cs typeface="Share Tech Mono"/>
              <a:sym typeface="Share Tech Mono"/>
            </a:endParaRPr>
          </a:p>
          <a:p>
            <a:pPr indent="-330200" lvl="0" marL="457200" rtl="0" algn="just">
              <a:spcBef>
                <a:spcPts val="0"/>
              </a:spcBef>
              <a:spcAft>
                <a:spcPts val="0"/>
              </a:spcAft>
              <a:buClr>
                <a:schemeClr val="dk1"/>
              </a:buClr>
              <a:buSzPts val="1600"/>
              <a:buFont typeface="Share Tech Mono"/>
              <a:buChar char="●"/>
            </a:pPr>
            <a:r>
              <a:rPr lang="es-419" sz="1600">
                <a:solidFill>
                  <a:schemeClr val="dk1"/>
                </a:solidFill>
                <a:latin typeface="Share Tech Mono"/>
                <a:ea typeface="Share Tech Mono"/>
                <a:cs typeface="Share Tech Mono"/>
                <a:sym typeface="Share Tech Mono"/>
              </a:rPr>
              <a:t>Aprender las diferencias entre modelos </a:t>
            </a:r>
            <a:r>
              <a:rPr lang="es-419" sz="1600">
                <a:solidFill>
                  <a:schemeClr val="dk1"/>
                </a:solidFill>
                <a:latin typeface="Share Tech Mono"/>
                <a:ea typeface="Share Tech Mono"/>
                <a:cs typeface="Share Tech Mono"/>
                <a:sym typeface="Share Tech Mono"/>
              </a:rPr>
              <a:t>relacionales</a:t>
            </a:r>
            <a:r>
              <a:rPr lang="es-419" sz="1600">
                <a:solidFill>
                  <a:schemeClr val="dk1"/>
                </a:solidFill>
                <a:latin typeface="Share Tech Mono"/>
                <a:ea typeface="Share Tech Mono"/>
                <a:cs typeface="Share Tech Mono"/>
                <a:sym typeface="Share Tech Mono"/>
              </a:rPr>
              <a:t> y NoSQL.</a:t>
            </a:r>
            <a:endParaRPr sz="1600">
              <a:solidFill>
                <a:schemeClr val="dk1"/>
              </a:solidFill>
              <a:latin typeface="Share Tech Mono"/>
              <a:ea typeface="Share Tech Mono"/>
              <a:cs typeface="Share Tech Mono"/>
              <a:sym typeface="Share Tech Mono"/>
            </a:endParaRPr>
          </a:p>
          <a:p>
            <a:pPr indent="0" lvl="0" marL="0" rtl="0" algn="just">
              <a:spcBef>
                <a:spcPts val="0"/>
              </a:spcBef>
              <a:spcAft>
                <a:spcPts val="0"/>
              </a:spcAft>
              <a:buNone/>
            </a:pPr>
            <a:r>
              <a:t/>
            </a:r>
            <a:endParaRPr sz="1600">
              <a:solidFill>
                <a:schemeClr val="dk1"/>
              </a:solidFill>
              <a:latin typeface="Share Tech Mono"/>
              <a:ea typeface="Share Tech Mono"/>
              <a:cs typeface="Share Tech Mono"/>
              <a:sym typeface="Share Tech Mono"/>
            </a:endParaRPr>
          </a:p>
          <a:p>
            <a:pPr indent="0" lvl="0" marL="457200" rtl="0" algn="just">
              <a:spcBef>
                <a:spcPts val="0"/>
              </a:spcBef>
              <a:spcAft>
                <a:spcPts val="0"/>
              </a:spcAft>
              <a:buNone/>
            </a:pPr>
            <a:r>
              <a:t/>
            </a:r>
            <a:endParaRPr sz="1600">
              <a:solidFill>
                <a:schemeClr val="dk1"/>
              </a:solidFill>
              <a:latin typeface="Share Tech Mono"/>
              <a:ea typeface="Share Tech Mono"/>
              <a:cs typeface="Share Tech Mono"/>
              <a:sym typeface="Share Tech Mono"/>
            </a:endParaRPr>
          </a:p>
          <a:p>
            <a:pPr indent="-330200" lvl="0" marL="457200" rtl="0" algn="just">
              <a:spcBef>
                <a:spcPts val="0"/>
              </a:spcBef>
              <a:spcAft>
                <a:spcPts val="0"/>
              </a:spcAft>
              <a:buClr>
                <a:schemeClr val="dk1"/>
              </a:buClr>
              <a:buSzPts val="1600"/>
              <a:buFont typeface="Share Tech Mono"/>
              <a:buChar char="●"/>
            </a:pPr>
            <a:r>
              <a:rPr lang="es-419" sz="1600">
                <a:solidFill>
                  <a:schemeClr val="dk1"/>
                </a:solidFill>
                <a:latin typeface="Share Tech Mono"/>
                <a:ea typeface="Share Tech Mono"/>
                <a:cs typeface="Share Tech Mono"/>
                <a:sym typeface="Share Tech Mono"/>
              </a:rPr>
              <a:t>Conocer las características de las herramientas NoSQL.</a:t>
            </a:r>
            <a:endParaRPr sz="1600">
              <a:solidFill>
                <a:schemeClr val="dk1"/>
              </a:solidFill>
              <a:latin typeface="Share Tech Mono"/>
              <a:ea typeface="Share Tech Mono"/>
              <a:cs typeface="Share Tech Mono"/>
              <a:sym typeface="Share Tech Mono"/>
            </a:endParaRPr>
          </a:p>
          <a:p>
            <a:pPr indent="0" lvl="0" marL="457200" rtl="0" algn="just">
              <a:spcBef>
                <a:spcPts val="0"/>
              </a:spcBef>
              <a:spcAft>
                <a:spcPts val="0"/>
              </a:spcAft>
              <a:buNone/>
            </a:pPr>
            <a:r>
              <a:t/>
            </a:r>
            <a:endParaRPr sz="1600">
              <a:solidFill>
                <a:schemeClr val="dk1"/>
              </a:solidFill>
              <a:latin typeface="Share Tech Mono"/>
              <a:ea typeface="Share Tech Mono"/>
              <a:cs typeface="Share Tech Mono"/>
              <a:sym typeface="Share Tech Mono"/>
            </a:endParaRPr>
          </a:p>
          <a:p>
            <a:pPr indent="0" lvl="0" marL="0" rtl="0" algn="just">
              <a:spcBef>
                <a:spcPts val="0"/>
              </a:spcBef>
              <a:spcAft>
                <a:spcPts val="0"/>
              </a:spcAft>
              <a:buNone/>
            </a:pPr>
            <a:r>
              <a:t/>
            </a:r>
            <a:endParaRPr sz="1600">
              <a:solidFill>
                <a:schemeClr val="dk1"/>
              </a:solidFill>
              <a:latin typeface="Share Tech Mono"/>
              <a:ea typeface="Share Tech Mono"/>
              <a:cs typeface="Share Tech Mono"/>
              <a:sym typeface="Share Tech Mono"/>
            </a:endParaRPr>
          </a:p>
        </p:txBody>
      </p:sp>
      <p:sp>
        <p:nvSpPr>
          <p:cNvPr id="322" name="Google Shape;322;p2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419"/>
              <a:t>‹#›</a:t>
            </a:fld>
            <a:endParaRPr/>
          </a:p>
        </p:txBody>
      </p:sp>
      <p:sp>
        <p:nvSpPr>
          <p:cNvPr id="323" name="Google Shape;323;p23"/>
          <p:cNvSpPr txBox="1"/>
          <p:nvPr>
            <p:ph type="title"/>
          </p:nvPr>
        </p:nvSpPr>
        <p:spPr>
          <a:xfrm>
            <a:off x="1265450" y="161700"/>
            <a:ext cx="5958600" cy="373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sz="1600"/>
              <a:t>Objetivo(s)</a:t>
            </a:r>
            <a:endParaRPr sz="1600"/>
          </a:p>
        </p:txBody>
      </p:sp>
      <p:grpSp>
        <p:nvGrpSpPr>
          <p:cNvPr id="324" name="Google Shape;324;p23"/>
          <p:cNvGrpSpPr/>
          <p:nvPr/>
        </p:nvGrpSpPr>
        <p:grpSpPr>
          <a:xfrm>
            <a:off x="378650" y="161700"/>
            <a:ext cx="886800" cy="373800"/>
            <a:chOff x="719450" y="537450"/>
            <a:chExt cx="886800" cy="373800"/>
          </a:xfrm>
        </p:grpSpPr>
        <p:sp>
          <p:nvSpPr>
            <p:cNvPr id="325" name="Google Shape;325;p23"/>
            <p:cNvSpPr/>
            <p:nvPr/>
          </p:nvSpPr>
          <p:spPr>
            <a:xfrm>
              <a:off x="719450" y="537450"/>
              <a:ext cx="886800" cy="373800"/>
            </a:xfrm>
            <a:prstGeom prst="roundRect">
              <a:avLst>
                <a:gd fmla="val 0" name="adj"/>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26" name="Google Shape;326;p23"/>
            <p:cNvPicPr preferRelativeResize="0"/>
            <p:nvPr/>
          </p:nvPicPr>
          <p:blipFill>
            <a:blip r:embed="rId3">
              <a:alphaModFix/>
            </a:blip>
            <a:stretch>
              <a:fillRect/>
            </a:stretch>
          </p:blipFill>
          <p:spPr>
            <a:xfrm>
              <a:off x="794962" y="574025"/>
              <a:ext cx="735800" cy="300675"/>
            </a:xfrm>
            <a:prstGeom prst="rect">
              <a:avLst/>
            </a:prstGeom>
            <a:noFill/>
            <a:ln>
              <a:noFill/>
            </a:ln>
          </p:spPr>
        </p:pic>
      </p:gr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7" name="Shape 837"/>
        <p:cNvGrpSpPr/>
        <p:nvPr/>
      </p:nvGrpSpPr>
      <p:grpSpPr>
        <a:xfrm>
          <a:off x="0" y="0"/>
          <a:ext cx="0" cy="0"/>
          <a:chOff x="0" y="0"/>
          <a:chExt cx="0" cy="0"/>
        </a:xfrm>
      </p:grpSpPr>
      <p:sp>
        <p:nvSpPr>
          <p:cNvPr id="838" name="Google Shape;838;p50"/>
          <p:cNvSpPr txBox="1"/>
          <p:nvPr>
            <p:ph type="title"/>
          </p:nvPr>
        </p:nvSpPr>
        <p:spPr>
          <a:xfrm>
            <a:off x="424750" y="581850"/>
            <a:ext cx="80199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419" sz="4100"/>
              <a:t>REFERENCIAS</a:t>
            </a:r>
            <a:endParaRPr sz="4100"/>
          </a:p>
        </p:txBody>
      </p:sp>
      <p:sp>
        <p:nvSpPr>
          <p:cNvPr id="839" name="Google Shape;839;p50"/>
          <p:cNvSpPr txBox="1"/>
          <p:nvPr/>
        </p:nvSpPr>
        <p:spPr>
          <a:xfrm>
            <a:off x="424750" y="1154550"/>
            <a:ext cx="8087400" cy="4079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100">
                <a:solidFill>
                  <a:schemeClr val="dk1"/>
                </a:solidFill>
              </a:rPr>
              <a:t>[12] MongoDB, Inc. (2023, May 16). MongoDB. MongoDB. </a:t>
            </a:r>
            <a:r>
              <a:rPr lang="es-419" sz="1100" u="sng">
                <a:solidFill>
                  <a:schemeClr val="hlink"/>
                </a:solidFill>
                <a:hlinkClick r:id="rId3"/>
              </a:rPr>
              <a:t>https://www.mongodb.com/</a:t>
            </a:r>
            <a:r>
              <a:rPr lang="es-419" sz="1100">
                <a:solidFill>
                  <a:schemeClr val="dk1"/>
                </a:solidFill>
              </a:rPr>
              <a:t>, Consultado 18-03-2024 </a:t>
            </a:r>
            <a:endParaRPr sz="1100">
              <a:solidFill>
                <a:schemeClr val="dk1"/>
              </a:solidFill>
            </a:endParaRPr>
          </a:p>
          <a:p>
            <a:pPr indent="0" lvl="0" marL="0" rtl="0" algn="l">
              <a:spcBef>
                <a:spcPts val="0"/>
              </a:spcBef>
              <a:spcAft>
                <a:spcPts val="0"/>
              </a:spcAft>
              <a:buNone/>
            </a:pPr>
            <a:r>
              <a:rPr lang="es-419" sz="1100">
                <a:solidFill>
                  <a:schemeClr val="dk1"/>
                </a:solidFill>
              </a:rPr>
              <a:t>[13] MongoDB, Inc. (n.d.). MongoDB Documentation. MongoDB. </a:t>
            </a:r>
            <a:r>
              <a:rPr lang="es-419" sz="1100" u="sng">
                <a:solidFill>
                  <a:schemeClr val="dk1"/>
                </a:solidFill>
                <a:hlinkClick r:id="rId4">
                  <a:extLst>
                    <a:ext uri="{A12FA001-AC4F-418D-AE19-62706E023703}">
                      <ahyp:hlinkClr val="tx"/>
                    </a:ext>
                  </a:extLst>
                </a:hlinkClick>
              </a:rPr>
              <a:t>https://docs.mongodb.com/</a:t>
            </a:r>
            <a:r>
              <a:rPr lang="es-419" sz="1100">
                <a:solidFill>
                  <a:schemeClr val="dk1"/>
                </a:solidFill>
              </a:rPr>
              <a:t>, Consultado 21-03-2024</a:t>
            </a:r>
            <a:endParaRPr sz="1100">
              <a:solidFill>
                <a:schemeClr val="dk1"/>
              </a:solidFill>
            </a:endParaRPr>
          </a:p>
          <a:p>
            <a:pPr indent="0" lvl="0" marL="0" rtl="0" algn="l">
              <a:spcBef>
                <a:spcPts val="0"/>
              </a:spcBef>
              <a:spcAft>
                <a:spcPts val="0"/>
              </a:spcAft>
              <a:buNone/>
            </a:pPr>
            <a:r>
              <a:rPr lang="es-419" sz="1100">
                <a:solidFill>
                  <a:schemeClr val="dk1"/>
                </a:solidFill>
              </a:rPr>
              <a:t>[14] MongoDB, Inc. (n.d.). Who Uses MongoDB?. MongoDB. </a:t>
            </a:r>
            <a:r>
              <a:rPr lang="es-419" sz="1100" u="sng">
                <a:solidFill>
                  <a:schemeClr val="hlink"/>
                </a:solidFill>
                <a:hlinkClick r:id="rId5"/>
              </a:rPr>
              <a:t>https://www.mongodb.com/who-uses-mongodb</a:t>
            </a:r>
            <a:r>
              <a:rPr lang="es-419" sz="1100">
                <a:solidFill>
                  <a:schemeClr val="dk1"/>
                </a:solidFill>
              </a:rPr>
              <a:t>, Consultado 21-03-2024 </a:t>
            </a:r>
            <a:endParaRPr sz="1100">
              <a:solidFill>
                <a:schemeClr val="dk1"/>
              </a:solidFill>
            </a:endParaRPr>
          </a:p>
          <a:p>
            <a:pPr indent="0" lvl="0" marL="0" rtl="0" algn="l">
              <a:spcBef>
                <a:spcPts val="0"/>
              </a:spcBef>
              <a:spcAft>
                <a:spcPts val="0"/>
              </a:spcAft>
              <a:buNone/>
            </a:pPr>
            <a:r>
              <a:rPr lang="es-419" sz="1100">
                <a:solidFill>
                  <a:schemeClr val="dk1"/>
                </a:solidFill>
              </a:rPr>
              <a:t>[15] MongoDB, Inc. (n.d.). MongoDB Use Cases. MongoDB. </a:t>
            </a:r>
            <a:r>
              <a:rPr lang="es-419" sz="1100" u="sng">
                <a:solidFill>
                  <a:schemeClr val="hlink"/>
                </a:solidFill>
                <a:hlinkClick r:id="rId6"/>
              </a:rPr>
              <a:t>https://www.mongodb.com/use-cases</a:t>
            </a:r>
            <a:r>
              <a:rPr lang="es-419" sz="1100">
                <a:solidFill>
                  <a:schemeClr val="dk1"/>
                </a:solidFill>
              </a:rPr>
              <a:t>, Consultado 21-03-2024 </a:t>
            </a:r>
            <a:endParaRPr sz="1100">
              <a:solidFill>
                <a:schemeClr val="dk1"/>
              </a:solidFill>
            </a:endParaRPr>
          </a:p>
          <a:p>
            <a:pPr indent="0" lvl="0" marL="0" rtl="0" algn="l">
              <a:spcBef>
                <a:spcPts val="0"/>
              </a:spcBef>
              <a:spcAft>
                <a:spcPts val="0"/>
              </a:spcAft>
              <a:buNone/>
            </a:pPr>
            <a:r>
              <a:rPr lang="es-419" sz="1100">
                <a:solidFill>
                  <a:schemeClr val="dk1"/>
                </a:solidFill>
              </a:rPr>
              <a:t>[16] Wikimedia Foundation. (2023, May 16). Amazon DynamoDB. Wikipedia. </a:t>
            </a:r>
            <a:r>
              <a:rPr lang="es-419" sz="1100" u="sng">
                <a:solidFill>
                  <a:schemeClr val="hlink"/>
                </a:solidFill>
                <a:hlinkClick r:id="rId7"/>
              </a:rPr>
              <a:t>https://en.wikipedia.org/wiki/Amazon_DynamoDB</a:t>
            </a:r>
            <a:r>
              <a:rPr lang="es-419" sz="1100">
                <a:solidFill>
                  <a:schemeClr val="dk1"/>
                </a:solidFill>
              </a:rPr>
              <a:t>, Consultado 21-03-2024</a:t>
            </a:r>
            <a:endParaRPr sz="1100">
              <a:solidFill>
                <a:schemeClr val="dk1"/>
              </a:solidFill>
            </a:endParaRPr>
          </a:p>
          <a:p>
            <a:pPr indent="0" lvl="0" marL="0" rtl="0" algn="l">
              <a:spcBef>
                <a:spcPts val="0"/>
              </a:spcBef>
              <a:spcAft>
                <a:spcPts val="0"/>
              </a:spcAft>
              <a:buNone/>
            </a:pPr>
            <a:r>
              <a:rPr lang="es-419" sz="1100">
                <a:solidFill>
                  <a:schemeClr val="dk1"/>
                </a:solidFill>
              </a:rPr>
              <a:t>[17] Wikimedia Foundation. (2023, May 16). MongoDB. Wikipedia. </a:t>
            </a:r>
            <a:r>
              <a:rPr lang="es-419" sz="1100" u="sng">
                <a:solidFill>
                  <a:schemeClr val="hlink"/>
                </a:solidFill>
                <a:hlinkClick r:id="rId8"/>
              </a:rPr>
              <a:t>https://en.wikipedia.org/wiki/MongoDB</a:t>
            </a:r>
            <a:r>
              <a:rPr lang="es-419" sz="1100">
                <a:solidFill>
                  <a:schemeClr val="dk1"/>
                </a:solidFill>
              </a:rPr>
              <a:t>, Consultado 22-03-2024</a:t>
            </a:r>
            <a:endParaRPr sz="1100">
              <a:solidFill>
                <a:schemeClr val="dk1"/>
              </a:solidFill>
            </a:endParaRPr>
          </a:p>
          <a:p>
            <a:pPr indent="0" lvl="0" marL="0" rtl="0" algn="l">
              <a:spcBef>
                <a:spcPts val="0"/>
              </a:spcBef>
              <a:spcAft>
                <a:spcPts val="0"/>
              </a:spcAft>
              <a:buNone/>
            </a:pPr>
            <a:r>
              <a:rPr lang="es-419" sz="1100">
                <a:solidFill>
                  <a:schemeClr val="dk1"/>
                </a:solidFill>
              </a:rPr>
              <a:t>[18] Wikimedia Foundation. (2023, May 16). List of companies using MongoDB. Wikipedia.  https://en.wikipedia.org/wiki/List_of_companies_using_MongoDBConsultado 21-03-2024</a:t>
            </a:r>
            <a:endParaRPr sz="1100">
              <a:solidFill>
                <a:schemeClr val="dk1"/>
              </a:solidFill>
            </a:endParaRPr>
          </a:p>
          <a:p>
            <a:pPr indent="0" lvl="0" marL="0" marR="0" rtl="0" algn="l">
              <a:lnSpc>
                <a:spcPct val="100000"/>
              </a:lnSpc>
              <a:spcBef>
                <a:spcPts val="0"/>
              </a:spcBef>
              <a:spcAft>
                <a:spcPts val="0"/>
              </a:spcAft>
              <a:buNone/>
            </a:pPr>
            <a:r>
              <a:rPr lang="es-419" sz="1100">
                <a:solidFill>
                  <a:schemeClr val="dk1"/>
                </a:solidFill>
              </a:rPr>
              <a:t>[19]Como Hacer Consultas en MySQL Workbench. -▷ Como Hacer CONSULTAS en MYSQL Workbench Tutorial. (n.d.). </a:t>
            </a:r>
            <a:r>
              <a:rPr lang="es-419" sz="1100" u="sng">
                <a:solidFill>
                  <a:schemeClr val="hlink"/>
                </a:solidFill>
                <a:hlinkClick r:id="rId9"/>
              </a:rPr>
              <a:t>https://thedevelopmentstages.com/consultar-en-mysql-workbench/</a:t>
            </a:r>
            <a:r>
              <a:rPr lang="es-419" sz="1100">
                <a:solidFill>
                  <a:schemeClr val="dk1"/>
                </a:solidFill>
              </a:rPr>
              <a:t>, Consultado 23-03-2024</a:t>
            </a:r>
            <a:endParaRPr sz="1100">
              <a:solidFill>
                <a:schemeClr val="dk1"/>
              </a:solidFill>
            </a:endParaRPr>
          </a:p>
          <a:p>
            <a:pPr indent="0" lvl="0" marL="0" marR="0" rtl="0" algn="l">
              <a:lnSpc>
                <a:spcPct val="100000"/>
              </a:lnSpc>
              <a:spcBef>
                <a:spcPts val="0"/>
              </a:spcBef>
              <a:spcAft>
                <a:spcPts val="0"/>
              </a:spcAft>
              <a:buNone/>
            </a:pPr>
            <a:r>
              <a:rPr lang="es-419" sz="1100">
                <a:solidFill>
                  <a:schemeClr val="dk1"/>
                </a:solidFill>
              </a:rPr>
              <a:t>[20]Contreras, E. S. (2016, October 24). Optimización de consultas en mysql. Adictos al trabajo. </a:t>
            </a:r>
            <a:r>
              <a:rPr lang="es-419" sz="1100" u="sng">
                <a:solidFill>
                  <a:schemeClr val="hlink"/>
                </a:solidFill>
                <a:hlinkClick r:id="rId10"/>
              </a:rPr>
              <a:t>https://www.adictosaltrabajo.com/2016/10/24/optimizacion-de-consultas-en-mysql/#01</a:t>
            </a:r>
            <a:r>
              <a:rPr lang="es-419" sz="1100">
                <a:solidFill>
                  <a:schemeClr val="dk1"/>
                </a:solidFill>
              </a:rPr>
              <a:t>, Consultado 23-03-2024</a:t>
            </a:r>
            <a:endParaRPr sz="1100">
              <a:solidFill>
                <a:schemeClr val="dk1"/>
              </a:solidFill>
            </a:endParaRPr>
          </a:p>
          <a:p>
            <a:pPr indent="0" lvl="0" marL="0" marR="0" rtl="0" algn="l">
              <a:lnSpc>
                <a:spcPct val="100000"/>
              </a:lnSpc>
              <a:spcBef>
                <a:spcPts val="0"/>
              </a:spcBef>
              <a:spcAft>
                <a:spcPts val="0"/>
              </a:spcAft>
              <a:buNone/>
            </a:pPr>
            <a:r>
              <a:rPr lang="es-419" sz="1100">
                <a:solidFill>
                  <a:schemeClr val="dk1"/>
                </a:solidFill>
              </a:rPr>
              <a:t>[21]Ivan. (2022, May 22). Dónde SE almacenan las bases de Datos en mysql workbench. MySQL YA. https://mysqlya.com.ar/tecnologia/donde-se-guardan-las-bases-de-datos-de-mysql-workbench/ , Consultado 23-03-2024</a:t>
            </a:r>
            <a:endParaRPr sz="1100">
              <a:solidFill>
                <a:schemeClr val="dk1"/>
              </a:solidFill>
            </a:endParaRPr>
          </a:p>
          <a:p>
            <a:pPr indent="0" lvl="0" marL="0" marR="0" rtl="0" algn="l">
              <a:lnSpc>
                <a:spcPct val="100000"/>
              </a:lnSpc>
              <a:spcBef>
                <a:spcPts val="0"/>
              </a:spcBef>
              <a:spcAft>
                <a:spcPts val="0"/>
              </a:spcAft>
              <a:buNone/>
            </a:pPr>
            <a:r>
              <a:rPr lang="es-419" sz="1100">
                <a:solidFill>
                  <a:schemeClr val="dk1"/>
                </a:solidFill>
              </a:rPr>
              <a:t>[22]Kimball, M. (2023, March 30). Is MySQL Heatwave Oracle’s “Killer app” ? Forbes. </a:t>
            </a:r>
            <a:r>
              <a:rPr lang="es-419" sz="1100" u="sng">
                <a:solidFill>
                  <a:schemeClr val="hlink"/>
                </a:solidFill>
                <a:hlinkClick r:id="rId11"/>
              </a:rPr>
              <a:t>https://www.forbes.com/sites/moorinsights/2023/03/29/is-mysql-heatwave-oracles-killer-app-/?sh=22ad4b0b1606</a:t>
            </a:r>
            <a:r>
              <a:rPr lang="es-419" sz="1100">
                <a:solidFill>
                  <a:schemeClr val="dk1"/>
                </a:solidFill>
              </a:rPr>
              <a:t>, Consultado 23-03-2024</a:t>
            </a:r>
            <a:endParaRPr sz="1100"/>
          </a:p>
          <a:p>
            <a:pPr indent="0" lvl="0" marL="0" rtl="0" algn="l">
              <a:spcBef>
                <a:spcPts val="0"/>
              </a:spcBef>
              <a:spcAft>
                <a:spcPts val="0"/>
              </a:spcAft>
              <a:buNone/>
            </a:pPr>
            <a:r>
              <a:rPr lang="es-419" sz="1100">
                <a:solidFill>
                  <a:schemeClr val="dk1"/>
                </a:solidFill>
              </a:rPr>
              <a:t>[23]Por. (2024, January 26). ▷ Dónde SE almacenan las bases de Datos MySQL: Todo Lo Que Debes saber. My Blog. </a:t>
            </a:r>
            <a:r>
              <a:rPr lang="es-419" sz="1100" u="sng">
                <a:solidFill>
                  <a:schemeClr val="hlink"/>
                </a:solidFill>
                <a:hlinkClick r:id="rId12"/>
              </a:rPr>
              <a:t>https://myprofesql.com/donde-se-almacenan-las-bases-de-datos-mysql/</a:t>
            </a:r>
            <a:r>
              <a:rPr lang="es-419" sz="1100">
                <a:solidFill>
                  <a:schemeClr val="dk1"/>
                </a:solidFill>
              </a:rPr>
              <a:t>, Consultado 23-03-2024 </a:t>
            </a:r>
            <a:endParaRPr sz="1100">
              <a:solidFill>
                <a:schemeClr val="dk1"/>
              </a:solidFill>
            </a:endParaRPr>
          </a:p>
          <a:p>
            <a:pPr indent="0" lvl="0" marL="0" marR="0" rtl="0" algn="l">
              <a:lnSpc>
                <a:spcPct val="100000"/>
              </a:lnSpc>
              <a:spcBef>
                <a:spcPts val="0"/>
              </a:spcBef>
              <a:spcAft>
                <a:spcPts val="0"/>
              </a:spcAft>
              <a:buNone/>
            </a:pPr>
            <a:r>
              <a:t/>
            </a:r>
            <a:endParaRPr sz="1100">
              <a:solidFill>
                <a:schemeClr val="dk1"/>
              </a:solidFill>
            </a:endParaRPr>
          </a:p>
        </p:txBody>
      </p:sp>
      <p:sp>
        <p:nvSpPr>
          <p:cNvPr id="840" name="Google Shape;840;p5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24"/>
          <p:cNvSpPr txBox="1"/>
          <p:nvPr>
            <p:ph type="title"/>
          </p:nvPr>
        </p:nvSpPr>
        <p:spPr>
          <a:xfrm>
            <a:off x="562050" y="2285400"/>
            <a:ext cx="80199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419" sz="4100"/>
              <a:t>INTRODUCCIÓN</a:t>
            </a:r>
            <a:endParaRPr sz="4100"/>
          </a:p>
        </p:txBody>
      </p:sp>
      <p:sp>
        <p:nvSpPr>
          <p:cNvPr id="332" name="Google Shape;332;p2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25"/>
          <p:cNvSpPr txBox="1"/>
          <p:nvPr/>
        </p:nvSpPr>
        <p:spPr>
          <a:xfrm>
            <a:off x="469225" y="594475"/>
            <a:ext cx="8218500" cy="646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419" sz="3000">
                <a:solidFill>
                  <a:schemeClr val="dk1"/>
                </a:solidFill>
                <a:latin typeface="Share Tech Mono"/>
                <a:ea typeface="Share Tech Mono"/>
                <a:cs typeface="Share Tech Mono"/>
                <a:sym typeface="Share Tech Mono"/>
              </a:rPr>
              <a:t>¿Qué son las herramientas NoSQL?</a:t>
            </a:r>
            <a:endParaRPr sz="3000">
              <a:solidFill>
                <a:schemeClr val="dk1"/>
              </a:solidFill>
            </a:endParaRPr>
          </a:p>
        </p:txBody>
      </p:sp>
      <p:sp>
        <p:nvSpPr>
          <p:cNvPr id="338" name="Google Shape;338;p25"/>
          <p:cNvSpPr txBox="1"/>
          <p:nvPr/>
        </p:nvSpPr>
        <p:spPr>
          <a:xfrm>
            <a:off x="662700" y="1758300"/>
            <a:ext cx="7818600" cy="2611200"/>
          </a:xfrm>
          <a:prstGeom prst="rect">
            <a:avLst/>
          </a:prstGeom>
          <a:noFill/>
          <a:ln>
            <a:noFill/>
          </a:ln>
        </p:spPr>
        <p:txBody>
          <a:bodyPr anchorCtr="0" anchor="ctr" bIns="91425" lIns="91425" spcFirstLastPara="1" rIns="91425" wrap="square" tIns="91425">
            <a:noAutofit/>
          </a:bodyPr>
          <a:lstStyle/>
          <a:p>
            <a:pPr indent="0" lvl="0" marL="0" rtl="0" algn="just">
              <a:spcBef>
                <a:spcPts val="0"/>
              </a:spcBef>
              <a:spcAft>
                <a:spcPts val="0"/>
              </a:spcAft>
              <a:buNone/>
            </a:pPr>
            <a:r>
              <a:rPr lang="es-419" sz="1600">
                <a:solidFill>
                  <a:schemeClr val="dk1"/>
                </a:solidFill>
                <a:latin typeface="Share Tech Mono"/>
                <a:ea typeface="Share Tech Mono"/>
                <a:cs typeface="Share Tech Mono"/>
                <a:sym typeface="Share Tech Mono"/>
              </a:rPr>
              <a:t>Son software diseñado para trabajar con sistemas de bases de datos NoSQL. Estas herramientas facilitan la gestión, administración, desarrollo y análisis de datos almacenados en bases de datos NoSQL. Pueden ofrecer una variedad de funcionalidades, desde interfaces de usuario intuitivas hasta capacidades avanzadas de análisis y monitoreo.</a:t>
            </a:r>
            <a:endParaRPr sz="1600">
              <a:solidFill>
                <a:schemeClr val="dk1"/>
              </a:solidFill>
              <a:latin typeface="Share Tech Mono"/>
              <a:ea typeface="Share Tech Mono"/>
              <a:cs typeface="Share Tech Mono"/>
              <a:sym typeface="Share Tech Mono"/>
            </a:endParaRPr>
          </a:p>
          <a:p>
            <a:pPr indent="0" lvl="0" marL="0" rtl="0" algn="just">
              <a:spcBef>
                <a:spcPts val="0"/>
              </a:spcBef>
              <a:spcAft>
                <a:spcPts val="0"/>
              </a:spcAft>
              <a:buNone/>
            </a:pPr>
            <a:r>
              <a:t/>
            </a:r>
            <a:endParaRPr sz="1600">
              <a:solidFill>
                <a:schemeClr val="dk1"/>
              </a:solidFill>
              <a:latin typeface="Share Tech Mono"/>
              <a:ea typeface="Share Tech Mono"/>
              <a:cs typeface="Share Tech Mono"/>
              <a:sym typeface="Share Tech Mono"/>
            </a:endParaRPr>
          </a:p>
        </p:txBody>
      </p:sp>
      <p:sp>
        <p:nvSpPr>
          <p:cNvPr id="339" name="Google Shape;339;p2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419"/>
              <a:t>‹#›</a:t>
            </a:fld>
            <a:endParaRPr/>
          </a:p>
        </p:txBody>
      </p:sp>
      <p:sp>
        <p:nvSpPr>
          <p:cNvPr id="340" name="Google Shape;340;p25"/>
          <p:cNvSpPr txBox="1"/>
          <p:nvPr>
            <p:ph type="title"/>
          </p:nvPr>
        </p:nvSpPr>
        <p:spPr>
          <a:xfrm>
            <a:off x="1265450" y="161700"/>
            <a:ext cx="5958600" cy="373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sz="1600"/>
              <a:t>Introducción</a:t>
            </a:r>
            <a:endParaRPr sz="1600"/>
          </a:p>
        </p:txBody>
      </p:sp>
      <p:grpSp>
        <p:nvGrpSpPr>
          <p:cNvPr id="341" name="Google Shape;341;p25"/>
          <p:cNvGrpSpPr/>
          <p:nvPr/>
        </p:nvGrpSpPr>
        <p:grpSpPr>
          <a:xfrm>
            <a:off x="378650" y="161700"/>
            <a:ext cx="886800" cy="373800"/>
            <a:chOff x="719450" y="537450"/>
            <a:chExt cx="886800" cy="373800"/>
          </a:xfrm>
        </p:grpSpPr>
        <p:sp>
          <p:nvSpPr>
            <p:cNvPr id="342" name="Google Shape;342;p25"/>
            <p:cNvSpPr/>
            <p:nvPr/>
          </p:nvSpPr>
          <p:spPr>
            <a:xfrm>
              <a:off x="719450" y="537450"/>
              <a:ext cx="886800" cy="373800"/>
            </a:xfrm>
            <a:prstGeom prst="roundRect">
              <a:avLst>
                <a:gd fmla="val 0" name="adj"/>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43" name="Google Shape;343;p25"/>
            <p:cNvPicPr preferRelativeResize="0"/>
            <p:nvPr/>
          </p:nvPicPr>
          <p:blipFill>
            <a:blip r:embed="rId3">
              <a:alphaModFix/>
            </a:blip>
            <a:stretch>
              <a:fillRect/>
            </a:stretch>
          </p:blipFill>
          <p:spPr>
            <a:xfrm>
              <a:off x="794962" y="574025"/>
              <a:ext cx="735800" cy="300675"/>
            </a:xfrm>
            <a:prstGeom prst="rect">
              <a:avLst/>
            </a:prstGeom>
            <a:noFill/>
            <a:ln>
              <a:noFill/>
            </a:ln>
          </p:spPr>
        </p:pic>
      </p:grpSp>
      <p:sp>
        <p:nvSpPr>
          <p:cNvPr id="344" name="Google Shape;344;p25"/>
          <p:cNvSpPr txBox="1"/>
          <p:nvPr>
            <p:ph idx="4294967295" type="subTitle"/>
          </p:nvPr>
        </p:nvSpPr>
        <p:spPr>
          <a:xfrm>
            <a:off x="7064725" y="1164775"/>
            <a:ext cx="1549500" cy="531600"/>
          </a:xfrm>
          <a:prstGeom prst="rect">
            <a:avLst/>
          </a:prstGeom>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1200"/>
              </a:spcAft>
              <a:buNone/>
            </a:pPr>
            <a:r>
              <a:rPr lang="es-419">
                <a:solidFill>
                  <a:schemeClr val="dk2"/>
                </a:solidFill>
              </a:rPr>
              <a:t>@</a:t>
            </a:r>
            <a:r>
              <a:rPr lang="es-419"/>
              <a:t> Not Only SQL</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26"/>
          <p:cNvSpPr txBox="1"/>
          <p:nvPr/>
        </p:nvSpPr>
        <p:spPr>
          <a:xfrm>
            <a:off x="469225" y="594475"/>
            <a:ext cx="8218500" cy="1108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419" sz="2500">
                <a:solidFill>
                  <a:schemeClr val="dk1"/>
                </a:solidFill>
                <a:latin typeface="Share Tech Mono"/>
                <a:ea typeface="Share Tech Mono"/>
                <a:cs typeface="Share Tech Mono"/>
                <a:sym typeface="Share Tech Mono"/>
              </a:rPr>
              <a:t>¿Cuál es la diferencia con las BD relacionales?</a:t>
            </a:r>
            <a:endParaRPr sz="2500">
              <a:solidFill>
                <a:schemeClr val="dk1"/>
              </a:solidFill>
            </a:endParaRPr>
          </a:p>
        </p:txBody>
      </p:sp>
      <p:sp>
        <p:nvSpPr>
          <p:cNvPr id="350" name="Google Shape;350;p26"/>
          <p:cNvSpPr txBox="1"/>
          <p:nvPr/>
        </p:nvSpPr>
        <p:spPr>
          <a:xfrm>
            <a:off x="697850" y="1680050"/>
            <a:ext cx="7818600" cy="3101700"/>
          </a:xfrm>
          <a:prstGeom prst="rect">
            <a:avLst/>
          </a:prstGeom>
          <a:noFill/>
          <a:ln>
            <a:noFill/>
          </a:ln>
        </p:spPr>
        <p:txBody>
          <a:bodyPr anchorCtr="0" anchor="ctr" bIns="91425" lIns="91425" spcFirstLastPara="1" rIns="91425" wrap="square" tIns="91425">
            <a:noAutofit/>
          </a:bodyPr>
          <a:lstStyle/>
          <a:p>
            <a:pPr indent="0" lvl="0" marL="0" rtl="0" algn="just">
              <a:spcBef>
                <a:spcPts val="0"/>
              </a:spcBef>
              <a:spcAft>
                <a:spcPts val="0"/>
              </a:spcAft>
              <a:buNone/>
            </a:pPr>
            <a:r>
              <a:rPr lang="es-419" sz="1600">
                <a:solidFill>
                  <a:schemeClr val="dk1"/>
                </a:solidFill>
                <a:latin typeface="Share Tech Mono"/>
                <a:ea typeface="Share Tech Mono"/>
                <a:cs typeface="Share Tech Mono"/>
                <a:sym typeface="Share Tech Mono"/>
              </a:rPr>
              <a:t>En las bases de datos SQL, se emplea un lenguaje bien definido y las tablas están altamente estructuradas y conectadas entre sí. Por el contrario, en las bases de datos NoSQL, la estructura de los datos no sigue reglas estrictas y las relaciones entre los datos pueden ser más flexibles. Esto implica que la manipulación de la información en una base de datos NoSQL puede variar notablemente, ya que cada sistema NoSQL tiene su propia API con su propia documentación. Por lo que, trabajar con bases de datos NoSQL requiere familiarizarse con las particularidades específicas de cada sistema de gestión de bases de datos NoSQL.</a:t>
            </a:r>
            <a:endParaRPr sz="1600">
              <a:solidFill>
                <a:schemeClr val="dk1"/>
              </a:solidFill>
              <a:latin typeface="Share Tech Mono"/>
              <a:ea typeface="Share Tech Mono"/>
              <a:cs typeface="Share Tech Mono"/>
              <a:sym typeface="Share Tech Mono"/>
            </a:endParaRPr>
          </a:p>
        </p:txBody>
      </p:sp>
      <p:sp>
        <p:nvSpPr>
          <p:cNvPr id="351" name="Google Shape;351;p2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419"/>
              <a:t>‹#›</a:t>
            </a:fld>
            <a:endParaRPr/>
          </a:p>
        </p:txBody>
      </p:sp>
      <p:sp>
        <p:nvSpPr>
          <p:cNvPr id="352" name="Google Shape;352;p26"/>
          <p:cNvSpPr txBox="1"/>
          <p:nvPr>
            <p:ph type="title"/>
          </p:nvPr>
        </p:nvSpPr>
        <p:spPr>
          <a:xfrm>
            <a:off x="1265450" y="161700"/>
            <a:ext cx="5958600" cy="373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sz="1600"/>
              <a:t>Introducción</a:t>
            </a:r>
            <a:endParaRPr sz="1600"/>
          </a:p>
        </p:txBody>
      </p:sp>
      <p:grpSp>
        <p:nvGrpSpPr>
          <p:cNvPr id="353" name="Google Shape;353;p26"/>
          <p:cNvGrpSpPr/>
          <p:nvPr/>
        </p:nvGrpSpPr>
        <p:grpSpPr>
          <a:xfrm>
            <a:off x="378650" y="161700"/>
            <a:ext cx="886800" cy="373800"/>
            <a:chOff x="719450" y="537450"/>
            <a:chExt cx="886800" cy="373800"/>
          </a:xfrm>
        </p:grpSpPr>
        <p:sp>
          <p:nvSpPr>
            <p:cNvPr id="354" name="Google Shape;354;p26"/>
            <p:cNvSpPr/>
            <p:nvPr/>
          </p:nvSpPr>
          <p:spPr>
            <a:xfrm>
              <a:off x="719450" y="537450"/>
              <a:ext cx="886800" cy="373800"/>
            </a:xfrm>
            <a:prstGeom prst="roundRect">
              <a:avLst>
                <a:gd fmla="val 0" name="adj"/>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55" name="Google Shape;355;p26"/>
            <p:cNvPicPr preferRelativeResize="0"/>
            <p:nvPr/>
          </p:nvPicPr>
          <p:blipFill>
            <a:blip r:embed="rId3">
              <a:alphaModFix/>
            </a:blip>
            <a:stretch>
              <a:fillRect/>
            </a:stretch>
          </p:blipFill>
          <p:spPr>
            <a:xfrm>
              <a:off x="794962" y="574025"/>
              <a:ext cx="735800" cy="300675"/>
            </a:xfrm>
            <a:prstGeom prst="rect">
              <a:avLst/>
            </a:prstGeom>
            <a:noFill/>
            <a:ln>
              <a:noFill/>
            </a:ln>
          </p:spPr>
        </p:pic>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27"/>
          <p:cNvSpPr txBox="1"/>
          <p:nvPr/>
        </p:nvSpPr>
        <p:spPr>
          <a:xfrm>
            <a:off x="469225" y="594475"/>
            <a:ext cx="8218500" cy="1108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419" sz="2500">
                <a:solidFill>
                  <a:schemeClr val="dk1"/>
                </a:solidFill>
                <a:latin typeface="Share Tech Mono"/>
                <a:ea typeface="Share Tech Mono"/>
                <a:cs typeface="Share Tech Mono"/>
                <a:sym typeface="Share Tech Mono"/>
              </a:rPr>
              <a:t>¿Cuál es la diferencia con las BD relacionales?</a:t>
            </a:r>
            <a:endParaRPr sz="2500">
              <a:solidFill>
                <a:schemeClr val="dk1"/>
              </a:solidFill>
            </a:endParaRPr>
          </a:p>
        </p:txBody>
      </p:sp>
      <p:sp>
        <p:nvSpPr>
          <p:cNvPr id="361" name="Google Shape;361;p27"/>
          <p:cNvSpPr txBox="1"/>
          <p:nvPr/>
        </p:nvSpPr>
        <p:spPr>
          <a:xfrm>
            <a:off x="697850" y="1680050"/>
            <a:ext cx="7818600" cy="3101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100">
              <a:solidFill>
                <a:schemeClr val="dk1"/>
              </a:solidFill>
              <a:latin typeface="Share Tech Mono"/>
              <a:ea typeface="Share Tech Mono"/>
              <a:cs typeface="Share Tech Mono"/>
              <a:sym typeface="Share Tech Mono"/>
            </a:endParaRPr>
          </a:p>
        </p:txBody>
      </p:sp>
      <p:sp>
        <p:nvSpPr>
          <p:cNvPr id="362" name="Google Shape;362;p2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419"/>
              <a:t>‹#›</a:t>
            </a:fld>
            <a:endParaRPr/>
          </a:p>
        </p:txBody>
      </p:sp>
      <p:sp>
        <p:nvSpPr>
          <p:cNvPr id="363" name="Google Shape;363;p27"/>
          <p:cNvSpPr txBox="1"/>
          <p:nvPr>
            <p:ph type="title"/>
          </p:nvPr>
        </p:nvSpPr>
        <p:spPr>
          <a:xfrm>
            <a:off x="1265450" y="161700"/>
            <a:ext cx="5958600" cy="373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sz="1600"/>
              <a:t>Introducción</a:t>
            </a:r>
            <a:endParaRPr sz="1600"/>
          </a:p>
        </p:txBody>
      </p:sp>
      <p:grpSp>
        <p:nvGrpSpPr>
          <p:cNvPr id="364" name="Google Shape;364;p27"/>
          <p:cNvGrpSpPr/>
          <p:nvPr/>
        </p:nvGrpSpPr>
        <p:grpSpPr>
          <a:xfrm>
            <a:off x="378650" y="161700"/>
            <a:ext cx="886800" cy="373800"/>
            <a:chOff x="719450" y="537450"/>
            <a:chExt cx="886800" cy="373800"/>
          </a:xfrm>
        </p:grpSpPr>
        <p:sp>
          <p:nvSpPr>
            <p:cNvPr id="365" name="Google Shape;365;p27"/>
            <p:cNvSpPr/>
            <p:nvPr/>
          </p:nvSpPr>
          <p:spPr>
            <a:xfrm>
              <a:off x="719450" y="537450"/>
              <a:ext cx="886800" cy="373800"/>
            </a:xfrm>
            <a:prstGeom prst="roundRect">
              <a:avLst>
                <a:gd fmla="val 0" name="adj"/>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66" name="Google Shape;366;p27"/>
            <p:cNvPicPr preferRelativeResize="0"/>
            <p:nvPr/>
          </p:nvPicPr>
          <p:blipFill>
            <a:blip r:embed="rId3">
              <a:alphaModFix/>
            </a:blip>
            <a:stretch>
              <a:fillRect/>
            </a:stretch>
          </p:blipFill>
          <p:spPr>
            <a:xfrm>
              <a:off x="794962" y="574025"/>
              <a:ext cx="735800" cy="300675"/>
            </a:xfrm>
            <a:prstGeom prst="rect">
              <a:avLst/>
            </a:prstGeom>
            <a:noFill/>
            <a:ln>
              <a:noFill/>
            </a:ln>
          </p:spPr>
        </p:pic>
      </p:grpSp>
      <p:sp>
        <p:nvSpPr>
          <p:cNvPr id="367" name="Google Shape;367;p27"/>
          <p:cNvSpPr txBox="1"/>
          <p:nvPr>
            <p:ph idx="4294967295" type="subTitle"/>
          </p:nvPr>
        </p:nvSpPr>
        <p:spPr>
          <a:xfrm>
            <a:off x="980825" y="1832825"/>
            <a:ext cx="2256900" cy="531600"/>
          </a:xfrm>
          <a:prstGeom prst="rect">
            <a:avLst/>
          </a:prstGeom>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1200"/>
              </a:spcAft>
              <a:buNone/>
            </a:pPr>
            <a:r>
              <a:rPr lang="es-419">
                <a:solidFill>
                  <a:schemeClr val="lt2"/>
                </a:solidFill>
              </a:rPr>
              <a:t>$</a:t>
            </a:r>
            <a:r>
              <a:rPr lang="es-419"/>
              <a:t> Pares clave-valor</a:t>
            </a:r>
            <a:endParaRPr/>
          </a:p>
        </p:txBody>
      </p:sp>
      <p:pic>
        <p:nvPicPr>
          <p:cNvPr id="368" name="Google Shape;368;p27"/>
          <p:cNvPicPr preferRelativeResize="0"/>
          <p:nvPr/>
        </p:nvPicPr>
        <p:blipFill>
          <a:blip r:embed="rId4">
            <a:alphaModFix/>
          </a:blip>
          <a:stretch>
            <a:fillRect/>
          </a:stretch>
        </p:blipFill>
        <p:spPr>
          <a:xfrm>
            <a:off x="980826" y="2494576"/>
            <a:ext cx="3191650" cy="1910625"/>
          </a:xfrm>
          <a:prstGeom prst="rect">
            <a:avLst/>
          </a:prstGeom>
          <a:noFill/>
          <a:ln>
            <a:noFill/>
          </a:ln>
        </p:spPr>
      </p:pic>
      <p:sp>
        <p:nvSpPr>
          <p:cNvPr id="369" name="Google Shape;369;p27"/>
          <p:cNvSpPr txBox="1"/>
          <p:nvPr>
            <p:ph idx="4294967295" type="subTitle"/>
          </p:nvPr>
        </p:nvSpPr>
        <p:spPr>
          <a:xfrm>
            <a:off x="5401075" y="2142225"/>
            <a:ext cx="2256900" cy="531600"/>
          </a:xfrm>
          <a:prstGeom prst="rect">
            <a:avLst/>
          </a:prstGeom>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1200"/>
              </a:spcAft>
              <a:buNone/>
            </a:pPr>
            <a:r>
              <a:rPr lang="es-419" sz="1500">
                <a:solidFill>
                  <a:schemeClr val="lt2"/>
                </a:solidFill>
              </a:rPr>
              <a:t>⇅</a:t>
            </a:r>
            <a:r>
              <a:rPr lang="es-419" sz="1500"/>
              <a:t> Casos de uso</a:t>
            </a:r>
            <a:endParaRPr sz="1500"/>
          </a:p>
        </p:txBody>
      </p:sp>
      <p:sp>
        <p:nvSpPr>
          <p:cNvPr id="370" name="Google Shape;370;p27"/>
          <p:cNvSpPr txBox="1"/>
          <p:nvPr>
            <p:ph idx="4294967295" type="subTitle"/>
          </p:nvPr>
        </p:nvSpPr>
        <p:spPr>
          <a:xfrm>
            <a:off x="4351275" y="3054625"/>
            <a:ext cx="2256900" cy="531600"/>
          </a:xfrm>
          <a:prstGeom prst="rect">
            <a:avLst/>
          </a:prstGeom>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1200"/>
              </a:spcAft>
              <a:buNone/>
            </a:pPr>
            <a:r>
              <a:rPr lang="es-419">
                <a:solidFill>
                  <a:schemeClr val="lt2"/>
                </a:solidFill>
              </a:rPr>
              <a:t>$</a:t>
            </a:r>
            <a:r>
              <a:rPr lang="es-419"/>
              <a:t> Sesiones</a:t>
            </a:r>
            <a:endParaRPr/>
          </a:p>
        </p:txBody>
      </p:sp>
      <p:sp>
        <p:nvSpPr>
          <p:cNvPr id="371" name="Google Shape;371;p27"/>
          <p:cNvSpPr txBox="1"/>
          <p:nvPr>
            <p:ph idx="4294967295" type="subTitle"/>
          </p:nvPr>
        </p:nvSpPr>
        <p:spPr>
          <a:xfrm>
            <a:off x="6191200" y="3967025"/>
            <a:ext cx="2256900" cy="531600"/>
          </a:xfrm>
          <a:prstGeom prst="rect">
            <a:avLst/>
          </a:prstGeom>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1200"/>
              </a:spcAft>
              <a:buNone/>
            </a:pPr>
            <a:r>
              <a:rPr lang="es-419">
                <a:solidFill>
                  <a:schemeClr val="lt2"/>
                </a:solidFill>
              </a:rPr>
              <a:t>$</a:t>
            </a:r>
            <a:r>
              <a:rPr lang="es-419"/>
              <a:t> Carro de compras</a:t>
            </a:r>
            <a:endParaRPr/>
          </a:p>
        </p:txBody>
      </p:sp>
      <p:cxnSp>
        <p:nvCxnSpPr>
          <p:cNvPr id="372" name="Google Shape;372;p27"/>
          <p:cNvCxnSpPr>
            <a:stCxn id="369" idx="2"/>
            <a:endCxn id="370" idx="3"/>
          </p:cNvCxnSpPr>
          <p:nvPr/>
        </p:nvCxnSpPr>
        <p:spPr>
          <a:xfrm flipH="1" rot="-5400000">
            <a:off x="6245575" y="2957775"/>
            <a:ext cx="646500" cy="78600"/>
          </a:xfrm>
          <a:prstGeom prst="bentConnector4">
            <a:avLst>
              <a:gd fmla="val 29451" name="adj1"/>
              <a:gd fmla="val 403022" name="adj2"/>
            </a:avLst>
          </a:prstGeom>
          <a:noFill/>
          <a:ln cap="flat" cmpd="sng" w="9525">
            <a:solidFill>
              <a:schemeClr val="dk2"/>
            </a:solidFill>
            <a:prstDash val="solid"/>
            <a:round/>
            <a:headEnd len="med" w="med" type="none"/>
            <a:tailEnd len="med" w="med" type="none"/>
          </a:ln>
        </p:spPr>
      </p:cxnSp>
      <p:cxnSp>
        <p:nvCxnSpPr>
          <p:cNvPr id="373" name="Google Shape;373;p27"/>
          <p:cNvCxnSpPr>
            <a:stCxn id="371" idx="1"/>
            <a:endCxn id="370" idx="3"/>
          </p:cNvCxnSpPr>
          <p:nvPr/>
        </p:nvCxnSpPr>
        <p:spPr>
          <a:xfrm flipH="1" rot="10800000">
            <a:off x="6191200" y="3320525"/>
            <a:ext cx="417000" cy="912300"/>
          </a:xfrm>
          <a:prstGeom prst="bentConnector5">
            <a:avLst>
              <a:gd fmla="val -57104" name="adj1"/>
              <a:gd fmla="val 50005" name="adj2"/>
              <a:gd fmla="val 157098" name="adj3"/>
            </a:avLst>
          </a:prstGeom>
          <a:noFill/>
          <a:ln cap="flat" cmpd="sng" w="9525">
            <a:solidFill>
              <a:schemeClr val="dk2"/>
            </a:solidFill>
            <a:prstDash val="solid"/>
            <a:round/>
            <a:headEnd len="med" w="med" type="none"/>
            <a:tailEnd len="med" w="med" type="none"/>
          </a:ln>
        </p:spPr>
      </p:cxnSp>
      <p:pic>
        <p:nvPicPr>
          <p:cNvPr id="374" name="Google Shape;374;p27"/>
          <p:cNvPicPr preferRelativeResize="0"/>
          <p:nvPr/>
        </p:nvPicPr>
        <p:blipFill>
          <a:blip r:embed="rId5">
            <a:alphaModFix/>
          </a:blip>
          <a:stretch>
            <a:fillRect/>
          </a:stretch>
        </p:blipFill>
        <p:spPr>
          <a:xfrm>
            <a:off x="5983183" y="1148515"/>
            <a:ext cx="2672932" cy="912300"/>
          </a:xfrm>
          <a:prstGeom prst="rect">
            <a:avLst/>
          </a:prstGeom>
          <a:noFill/>
          <a:ln>
            <a:noFill/>
          </a:ln>
        </p:spPr>
      </p:pic>
      <p:pic>
        <p:nvPicPr>
          <p:cNvPr id="375" name="Google Shape;375;p27"/>
          <p:cNvPicPr preferRelativeResize="0"/>
          <p:nvPr/>
        </p:nvPicPr>
        <p:blipFill>
          <a:blip r:embed="rId6">
            <a:alphaModFix/>
          </a:blip>
          <a:stretch>
            <a:fillRect/>
          </a:stretch>
        </p:blipFill>
        <p:spPr>
          <a:xfrm>
            <a:off x="7420048" y="2918649"/>
            <a:ext cx="886800" cy="80355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28"/>
          <p:cNvSpPr txBox="1"/>
          <p:nvPr/>
        </p:nvSpPr>
        <p:spPr>
          <a:xfrm>
            <a:off x="469225" y="594475"/>
            <a:ext cx="8218500" cy="1108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419" sz="2500">
                <a:solidFill>
                  <a:schemeClr val="dk1"/>
                </a:solidFill>
                <a:latin typeface="Share Tech Mono"/>
                <a:ea typeface="Share Tech Mono"/>
                <a:cs typeface="Share Tech Mono"/>
                <a:sym typeface="Share Tech Mono"/>
              </a:rPr>
              <a:t>¿Cuál es la diferencia con las BD relacionales?</a:t>
            </a:r>
            <a:endParaRPr sz="2500">
              <a:solidFill>
                <a:schemeClr val="dk1"/>
              </a:solidFill>
            </a:endParaRPr>
          </a:p>
        </p:txBody>
      </p:sp>
      <p:sp>
        <p:nvSpPr>
          <p:cNvPr id="381" name="Google Shape;381;p28"/>
          <p:cNvSpPr txBox="1"/>
          <p:nvPr/>
        </p:nvSpPr>
        <p:spPr>
          <a:xfrm>
            <a:off x="697850" y="1680050"/>
            <a:ext cx="7818600" cy="3101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100">
              <a:solidFill>
                <a:schemeClr val="dk1"/>
              </a:solidFill>
              <a:latin typeface="Share Tech Mono"/>
              <a:ea typeface="Share Tech Mono"/>
              <a:cs typeface="Share Tech Mono"/>
              <a:sym typeface="Share Tech Mono"/>
            </a:endParaRPr>
          </a:p>
        </p:txBody>
      </p:sp>
      <p:sp>
        <p:nvSpPr>
          <p:cNvPr id="382" name="Google Shape;382;p2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419"/>
              <a:t>‹#›</a:t>
            </a:fld>
            <a:endParaRPr/>
          </a:p>
        </p:txBody>
      </p:sp>
      <p:sp>
        <p:nvSpPr>
          <p:cNvPr id="383" name="Google Shape;383;p28"/>
          <p:cNvSpPr txBox="1"/>
          <p:nvPr>
            <p:ph type="title"/>
          </p:nvPr>
        </p:nvSpPr>
        <p:spPr>
          <a:xfrm>
            <a:off x="1265450" y="161700"/>
            <a:ext cx="5958600" cy="373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sz="1600"/>
              <a:t>Introducción</a:t>
            </a:r>
            <a:endParaRPr sz="1600"/>
          </a:p>
        </p:txBody>
      </p:sp>
      <p:grpSp>
        <p:nvGrpSpPr>
          <p:cNvPr id="384" name="Google Shape;384;p28"/>
          <p:cNvGrpSpPr/>
          <p:nvPr/>
        </p:nvGrpSpPr>
        <p:grpSpPr>
          <a:xfrm>
            <a:off x="378650" y="161700"/>
            <a:ext cx="886800" cy="373800"/>
            <a:chOff x="719450" y="537450"/>
            <a:chExt cx="886800" cy="373800"/>
          </a:xfrm>
        </p:grpSpPr>
        <p:sp>
          <p:nvSpPr>
            <p:cNvPr id="385" name="Google Shape;385;p28"/>
            <p:cNvSpPr/>
            <p:nvPr/>
          </p:nvSpPr>
          <p:spPr>
            <a:xfrm>
              <a:off x="719450" y="537450"/>
              <a:ext cx="886800" cy="373800"/>
            </a:xfrm>
            <a:prstGeom prst="roundRect">
              <a:avLst>
                <a:gd fmla="val 0" name="adj"/>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86" name="Google Shape;386;p28"/>
            <p:cNvPicPr preferRelativeResize="0"/>
            <p:nvPr/>
          </p:nvPicPr>
          <p:blipFill>
            <a:blip r:embed="rId3">
              <a:alphaModFix/>
            </a:blip>
            <a:stretch>
              <a:fillRect/>
            </a:stretch>
          </p:blipFill>
          <p:spPr>
            <a:xfrm>
              <a:off x="794962" y="574025"/>
              <a:ext cx="735800" cy="300675"/>
            </a:xfrm>
            <a:prstGeom prst="rect">
              <a:avLst/>
            </a:prstGeom>
            <a:noFill/>
            <a:ln>
              <a:noFill/>
            </a:ln>
          </p:spPr>
        </p:pic>
      </p:grpSp>
      <p:sp>
        <p:nvSpPr>
          <p:cNvPr id="387" name="Google Shape;387;p28"/>
          <p:cNvSpPr txBox="1"/>
          <p:nvPr>
            <p:ph idx="4294967295" type="subTitle"/>
          </p:nvPr>
        </p:nvSpPr>
        <p:spPr>
          <a:xfrm>
            <a:off x="980825" y="1832825"/>
            <a:ext cx="2256900" cy="531600"/>
          </a:xfrm>
          <a:prstGeom prst="rect">
            <a:avLst/>
          </a:prstGeom>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1200"/>
              </a:spcAft>
              <a:buNone/>
            </a:pPr>
            <a:r>
              <a:rPr lang="es-419">
                <a:solidFill>
                  <a:schemeClr val="lt2"/>
                </a:solidFill>
              </a:rPr>
              <a:t>$</a:t>
            </a:r>
            <a:r>
              <a:rPr lang="es-419"/>
              <a:t> Documentales</a:t>
            </a:r>
            <a:endParaRPr/>
          </a:p>
        </p:txBody>
      </p:sp>
      <p:sp>
        <p:nvSpPr>
          <p:cNvPr id="388" name="Google Shape;388;p28"/>
          <p:cNvSpPr txBox="1"/>
          <p:nvPr>
            <p:ph idx="4294967295" type="subTitle"/>
          </p:nvPr>
        </p:nvSpPr>
        <p:spPr>
          <a:xfrm>
            <a:off x="5401075" y="2142225"/>
            <a:ext cx="2256900" cy="531600"/>
          </a:xfrm>
          <a:prstGeom prst="rect">
            <a:avLst/>
          </a:prstGeom>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1200"/>
              </a:spcAft>
              <a:buNone/>
            </a:pPr>
            <a:r>
              <a:rPr lang="es-419" sz="1500">
                <a:solidFill>
                  <a:schemeClr val="lt2"/>
                </a:solidFill>
              </a:rPr>
              <a:t>⇅</a:t>
            </a:r>
            <a:r>
              <a:rPr lang="es-419" sz="1500"/>
              <a:t> Casos de uso</a:t>
            </a:r>
            <a:endParaRPr sz="1500"/>
          </a:p>
        </p:txBody>
      </p:sp>
      <p:sp>
        <p:nvSpPr>
          <p:cNvPr id="389" name="Google Shape;389;p28"/>
          <p:cNvSpPr txBox="1"/>
          <p:nvPr>
            <p:ph idx="4294967295" type="subTitle"/>
          </p:nvPr>
        </p:nvSpPr>
        <p:spPr>
          <a:xfrm>
            <a:off x="4351275" y="3054625"/>
            <a:ext cx="2256900" cy="531600"/>
          </a:xfrm>
          <a:prstGeom prst="rect">
            <a:avLst/>
          </a:prstGeom>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1200"/>
              </a:spcAft>
              <a:buNone/>
            </a:pPr>
            <a:r>
              <a:rPr lang="es-419">
                <a:solidFill>
                  <a:schemeClr val="lt2"/>
                </a:solidFill>
              </a:rPr>
              <a:t>$</a:t>
            </a:r>
            <a:r>
              <a:rPr lang="es-419"/>
              <a:t> Facebook</a:t>
            </a:r>
            <a:endParaRPr/>
          </a:p>
        </p:txBody>
      </p:sp>
      <p:sp>
        <p:nvSpPr>
          <p:cNvPr id="390" name="Google Shape;390;p28"/>
          <p:cNvSpPr txBox="1"/>
          <p:nvPr>
            <p:ph idx="4294967295" type="subTitle"/>
          </p:nvPr>
        </p:nvSpPr>
        <p:spPr>
          <a:xfrm>
            <a:off x="6171575" y="3727025"/>
            <a:ext cx="2256900" cy="531600"/>
          </a:xfrm>
          <a:prstGeom prst="rect">
            <a:avLst/>
          </a:prstGeom>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1200"/>
              </a:spcAft>
              <a:buNone/>
            </a:pPr>
            <a:r>
              <a:rPr lang="es-419">
                <a:solidFill>
                  <a:schemeClr val="lt2"/>
                </a:solidFill>
              </a:rPr>
              <a:t>$</a:t>
            </a:r>
            <a:r>
              <a:rPr lang="es-419"/>
              <a:t> Reddit</a:t>
            </a:r>
            <a:endParaRPr/>
          </a:p>
        </p:txBody>
      </p:sp>
      <p:cxnSp>
        <p:nvCxnSpPr>
          <p:cNvPr id="391" name="Google Shape;391;p28"/>
          <p:cNvCxnSpPr>
            <a:stCxn id="388" idx="2"/>
            <a:endCxn id="389" idx="3"/>
          </p:cNvCxnSpPr>
          <p:nvPr/>
        </p:nvCxnSpPr>
        <p:spPr>
          <a:xfrm flipH="1" rot="-5400000">
            <a:off x="6245575" y="2957775"/>
            <a:ext cx="646500" cy="78600"/>
          </a:xfrm>
          <a:prstGeom prst="bentConnector4">
            <a:avLst>
              <a:gd fmla="val 29451" name="adj1"/>
              <a:gd fmla="val 403022" name="adj2"/>
            </a:avLst>
          </a:prstGeom>
          <a:noFill/>
          <a:ln cap="flat" cmpd="sng" w="9525">
            <a:solidFill>
              <a:schemeClr val="dk2"/>
            </a:solidFill>
            <a:prstDash val="solid"/>
            <a:round/>
            <a:headEnd len="med" w="med" type="none"/>
            <a:tailEnd len="med" w="med" type="none"/>
          </a:ln>
        </p:spPr>
      </p:cxnSp>
      <p:cxnSp>
        <p:nvCxnSpPr>
          <p:cNvPr id="392" name="Google Shape;392;p28"/>
          <p:cNvCxnSpPr>
            <a:stCxn id="390" idx="1"/>
            <a:endCxn id="389" idx="3"/>
          </p:cNvCxnSpPr>
          <p:nvPr/>
        </p:nvCxnSpPr>
        <p:spPr>
          <a:xfrm flipH="1" rot="10800000">
            <a:off x="6171575" y="3320525"/>
            <a:ext cx="436500" cy="672300"/>
          </a:xfrm>
          <a:prstGeom prst="bentConnector5">
            <a:avLst>
              <a:gd fmla="val -54553" name="adj1"/>
              <a:gd fmla="val 50007" name="adj2"/>
              <a:gd fmla="val 154576" name="adj3"/>
            </a:avLst>
          </a:prstGeom>
          <a:noFill/>
          <a:ln cap="flat" cmpd="sng" w="9525">
            <a:solidFill>
              <a:schemeClr val="dk2"/>
            </a:solidFill>
            <a:prstDash val="solid"/>
            <a:round/>
            <a:headEnd len="med" w="med" type="none"/>
            <a:tailEnd len="med" w="med" type="none"/>
          </a:ln>
        </p:spPr>
      </p:cxnSp>
      <p:pic>
        <p:nvPicPr>
          <p:cNvPr id="393" name="Google Shape;393;p28"/>
          <p:cNvPicPr preferRelativeResize="0"/>
          <p:nvPr/>
        </p:nvPicPr>
        <p:blipFill>
          <a:blip r:embed="rId4">
            <a:alphaModFix/>
          </a:blip>
          <a:stretch>
            <a:fillRect/>
          </a:stretch>
        </p:blipFill>
        <p:spPr>
          <a:xfrm>
            <a:off x="1027363" y="2494568"/>
            <a:ext cx="2163825" cy="2439607"/>
          </a:xfrm>
          <a:prstGeom prst="rect">
            <a:avLst/>
          </a:prstGeom>
          <a:noFill/>
          <a:ln>
            <a:noFill/>
          </a:ln>
        </p:spPr>
      </p:pic>
      <p:pic>
        <p:nvPicPr>
          <p:cNvPr id="394" name="Google Shape;394;p28"/>
          <p:cNvPicPr preferRelativeResize="0"/>
          <p:nvPr/>
        </p:nvPicPr>
        <p:blipFill>
          <a:blip r:embed="rId5">
            <a:alphaModFix/>
          </a:blip>
          <a:stretch>
            <a:fillRect/>
          </a:stretch>
        </p:blipFill>
        <p:spPr>
          <a:xfrm>
            <a:off x="6171583" y="1268512"/>
            <a:ext cx="2494317" cy="6723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sp>
        <p:nvSpPr>
          <p:cNvPr id="399" name="Google Shape;399;p29"/>
          <p:cNvSpPr txBox="1"/>
          <p:nvPr/>
        </p:nvSpPr>
        <p:spPr>
          <a:xfrm>
            <a:off x="469225" y="594475"/>
            <a:ext cx="8218500" cy="1108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419" sz="2500">
                <a:solidFill>
                  <a:schemeClr val="dk1"/>
                </a:solidFill>
                <a:latin typeface="Share Tech Mono"/>
                <a:ea typeface="Share Tech Mono"/>
                <a:cs typeface="Share Tech Mono"/>
                <a:sym typeface="Share Tech Mono"/>
              </a:rPr>
              <a:t>¿Cuál es la diferencia con las BD relacionales?</a:t>
            </a:r>
            <a:endParaRPr sz="2500">
              <a:solidFill>
                <a:schemeClr val="dk1"/>
              </a:solidFill>
            </a:endParaRPr>
          </a:p>
        </p:txBody>
      </p:sp>
      <p:sp>
        <p:nvSpPr>
          <p:cNvPr id="400" name="Google Shape;400;p29"/>
          <p:cNvSpPr txBox="1"/>
          <p:nvPr/>
        </p:nvSpPr>
        <p:spPr>
          <a:xfrm>
            <a:off x="697850" y="1680050"/>
            <a:ext cx="7818600" cy="3101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100">
              <a:solidFill>
                <a:schemeClr val="dk1"/>
              </a:solidFill>
              <a:latin typeface="Share Tech Mono"/>
              <a:ea typeface="Share Tech Mono"/>
              <a:cs typeface="Share Tech Mono"/>
              <a:sym typeface="Share Tech Mono"/>
            </a:endParaRPr>
          </a:p>
        </p:txBody>
      </p:sp>
      <p:sp>
        <p:nvSpPr>
          <p:cNvPr id="401" name="Google Shape;401;p2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419"/>
              <a:t>‹#›</a:t>
            </a:fld>
            <a:endParaRPr/>
          </a:p>
        </p:txBody>
      </p:sp>
      <p:sp>
        <p:nvSpPr>
          <p:cNvPr id="402" name="Google Shape;402;p29"/>
          <p:cNvSpPr txBox="1"/>
          <p:nvPr>
            <p:ph type="title"/>
          </p:nvPr>
        </p:nvSpPr>
        <p:spPr>
          <a:xfrm>
            <a:off x="1265450" y="161700"/>
            <a:ext cx="5958600" cy="373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sz="1600"/>
              <a:t>Introducción</a:t>
            </a:r>
            <a:endParaRPr sz="1600"/>
          </a:p>
        </p:txBody>
      </p:sp>
      <p:grpSp>
        <p:nvGrpSpPr>
          <p:cNvPr id="403" name="Google Shape;403;p29"/>
          <p:cNvGrpSpPr/>
          <p:nvPr/>
        </p:nvGrpSpPr>
        <p:grpSpPr>
          <a:xfrm>
            <a:off x="378650" y="161700"/>
            <a:ext cx="886800" cy="373800"/>
            <a:chOff x="719450" y="537450"/>
            <a:chExt cx="886800" cy="373800"/>
          </a:xfrm>
        </p:grpSpPr>
        <p:sp>
          <p:nvSpPr>
            <p:cNvPr id="404" name="Google Shape;404;p29"/>
            <p:cNvSpPr/>
            <p:nvPr/>
          </p:nvSpPr>
          <p:spPr>
            <a:xfrm>
              <a:off x="719450" y="537450"/>
              <a:ext cx="886800" cy="373800"/>
            </a:xfrm>
            <a:prstGeom prst="roundRect">
              <a:avLst>
                <a:gd fmla="val 0" name="adj"/>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05" name="Google Shape;405;p29"/>
            <p:cNvPicPr preferRelativeResize="0"/>
            <p:nvPr/>
          </p:nvPicPr>
          <p:blipFill>
            <a:blip r:embed="rId3">
              <a:alphaModFix/>
            </a:blip>
            <a:stretch>
              <a:fillRect/>
            </a:stretch>
          </p:blipFill>
          <p:spPr>
            <a:xfrm>
              <a:off x="794962" y="574025"/>
              <a:ext cx="735800" cy="300675"/>
            </a:xfrm>
            <a:prstGeom prst="rect">
              <a:avLst/>
            </a:prstGeom>
            <a:noFill/>
            <a:ln>
              <a:noFill/>
            </a:ln>
          </p:spPr>
        </p:pic>
      </p:grpSp>
      <p:sp>
        <p:nvSpPr>
          <p:cNvPr id="406" name="Google Shape;406;p29"/>
          <p:cNvSpPr txBox="1"/>
          <p:nvPr>
            <p:ph idx="4294967295" type="subTitle"/>
          </p:nvPr>
        </p:nvSpPr>
        <p:spPr>
          <a:xfrm>
            <a:off x="980825" y="1832825"/>
            <a:ext cx="2256900" cy="531600"/>
          </a:xfrm>
          <a:prstGeom prst="rect">
            <a:avLst/>
          </a:prstGeom>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1200"/>
              </a:spcAft>
              <a:buNone/>
            </a:pPr>
            <a:r>
              <a:rPr lang="es-419">
                <a:solidFill>
                  <a:schemeClr val="lt2"/>
                </a:solidFill>
              </a:rPr>
              <a:t>$</a:t>
            </a:r>
            <a:r>
              <a:rPr lang="es-419"/>
              <a:t> Grafos</a:t>
            </a:r>
            <a:endParaRPr/>
          </a:p>
        </p:txBody>
      </p:sp>
      <p:sp>
        <p:nvSpPr>
          <p:cNvPr id="407" name="Google Shape;407;p29"/>
          <p:cNvSpPr txBox="1"/>
          <p:nvPr>
            <p:ph idx="4294967295" type="subTitle"/>
          </p:nvPr>
        </p:nvSpPr>
        <p:spPr>
          <a:xfrm>
            <a:off x="5401075" y="2142225"/>
            <a:ext cx="2256900" cy="531600"/>
          </a:xfrm>
          <a:prstGeom prst="rect">
            <a:avLst/>
          </a:prstGeom>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1200"/>
              </a:spcAft>
              <a:buNone/>
            </a:pPr>
            <a:r>
              <a:rPr lang="es-419" sz="1500">
                <a:solidFill>
                  <a:schemeClr val="lt2"/>
                </a:solidFill>
              </a:rPr>
              <a:t>⇅</a:t>
            </a:r>
            <a:r>
              <a:rPr lang="es-419" sz="1500"/>
              <a:t> Casos de uso</a:t>
            </a:r>
            <a:endParaRPr sz="1500"/>
          </a:p>
        </p:txBody>
      </p:sp>
      <p:sp>
        <p:nvSpPr>
          <p:cNvPr id="408" name="Google Shape;408;p29"/>
          <p:cNvSpPr txBox="1"/>
          <p:nvPr>
            <p:ph idx="4294967295" type="subTitle"/>
          </p:nvPr>
        </p:nvSpPr>
        <p:spPr>
          <a:xfrm>
            <a:off x="4351275" y="3054625"/>
            <a:ext cx="2256900" cy="531600"/>
          </a:xfrm>
          <a:prstGeom prst="rect">
            <a:avLst/>
          </a:prstGeom>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1200"/>
              </a:spcAft>
              <a:buNone/>
            </a:pPr>
            <a:r>
              <a:rPr lang="es-419">
                <a:solidFill>
                  <a:schemeClr val="lt2"/>
                </a:solidFill>
              </a:rPr>
              <a:t>$</a:t>
            </a:r>
            <a:r>
              <a:rPr lang="es-419"/>
              <a:t> Facebook</a:t>
            </a:r>
            <a:endParaRPr/>
          </a:p>
        </p:txBody>
      </p:sp>
      <p:sp>
        <p:nvSpPr>
          <p:cNvPr id="409" name="Google Shape;409;p29"/>
          <p:cNvSpPr txBox="1"/>
          <p:nvPr>
            <p:ph idx="4294967295" type="subTitle"/>
          </p:nvPr>
        </p:nvSpPr>
        <p:spPr>
          <a:xfrm>
            <a:off x="6783775" y="3727025"/>
            <a:ext cx="1644600" cy="531600"/>
          </a:xfrm>
          <a:prstGeom prst="rect">
            <a:avLst/>
          </a:prstGeom>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1200"/>
              </a:spcAft>
              <a:buNone/>
            </a:pPr>
            <a:r>
              <a:rPr lang="es-419">
                <a:solidFill>
                  <a:schemeClr val="lt2"/>
                </a:solidFill>
              </a:rPr>
              <a:t>$</a:t>
            </a:r>
            <a:r>
              <a:rPr lang="es-419"/>
              <a:t> Youtube</a:t>
            </a:r>
            <a:endParaRPr/>
          </a:p>
        </p:txBody>
      </p:sp>
      <p:cxnSp>
        <p:nvCxnSpPr>
          <p:cNvPr id="410" name="Google Shape;410;p29"/>
          <p:cNvCxnSpPr>
            <a:stCxn id="407" idx="2"/>
            <a:endCxn id="408" idx="3"/>
          </p:cNvCxnSpPr>
          <p:nvPr/>
        </p:nvCxnSpPr>
        <p:spPr>
          <a:xfrm flipH="1" rot="-5400000">
            <a:off x="6245575" y="2957775"/>
            <a:ext cx="646500" cy="78600"/>
          </a:xfrm>
          <a:prstGeom prst="bentConnector4">
            <a:avLst>
              <a:gd fmla="val 29451" name="adj1"/>
              <a:gd fmla="val 403022" name="adj2"/>
            </a:avLst>
          </a:prstGeom>
          <a:noFill/>
          <a:ln cap="flat" cmpd="sng" w="9525">
            <a:solidFill>
              <a:schemeClr val="dk2"/>
            </a:solidFill>
            <a:prstDash val="solid"/>
            <a:round/>
            <a:headEnd len="med" w="med" type="none"/>
            <a:tailEnd len="med" w="med" type="none"/>
          </a:ln>
        </p:spPr>
      </p:cxnSp>
      <p:cxnSp>
        <p:nvCxnSpPr>
          <p:cNvPr id="411" name="Google Shape;411;p29"/>
          <p:cNvCxnSpPr>
            <a:stCxn id="409" idx="1"/>
            <a:endCxn id="408" idx="3"/>
          </p:cNvCxnSpPr>
          <p:nvPr/>
        </p:nvCxnSpPr>
        <p:spPr>
          <a:xfrm rot="10800000">
            <a:off x="6608275" y="3320525"/>
            <a:ext cx="175500" cy="672300"/>
          </a:xfrm>
          <a:prstGeom prst="bentConnector3">
            <a:avLst>
              <a:gd fmla="val 50028" name="adj1"/>
            </a:avLst>
          </a:prstGeom>
          <a:noFill/>
          <a:ln cap="flat" cmpd="sng" w="9525">
            <a:solidFill>
              <a:schemeClr val="dk2"/>
            </a:solidFill>
            <a:prstDash val="solid"/>
            <a:round/>
            <a:headEnd len="med" w="med" type="none"/>
            <a:tailEnd len="med" w="med" type="none"/>
          </a:ln>
        </p:spPr>
      </p:cxnSp>
      <p:pic>
        <p:nvPicPr>
          <p:cNvPr id="412" name="Google Shape;412;p29"/>
          <p:cNvPicPr preferRelativeResize="0"/>
          <p:nvPr/>
        </p:nvPicPr>
        <p:blipFill>
          <a:blip r:embed="rId4">
            <a:alphaModFix/>
          </a:blip>
          <a:stretch>
            <a:fillRect/>
          </a:stretch>
        </p:blipFill>
        <p:spPr>
          <a:xfrm>
            <a:off x="900293" y="2638613"/>
            <a:ext cx="2820882" cy="2036125"/>
          </a:xfrm>
          <a:prstGeom prst="rect">
            <a:avLst/>
          </a:prstGeom>
          <a:noFill/>
          <a:ln>
            <a:noFill/>
          </a:ln>
        </p:spPr>
      </p:pic>
      <p:sp>
        <p:nvSpPr>
          <p:cNvPr id="413" name="Google Shape;413;p29"/>
          <p:cNvSpPr txBox="1"/>
          <p:nvPr>
            <p:ph idx="4294967295" type="subTitle"/>
          </p:nvPr>
        </p:nvSpPr>
        <p:spPr>
          <a:xfrm>
            <a:off x="4272625" y="4291475"/>
            <a:ext cx="2256900" cy="531600"/>
          </a:xfrm>
          <a:prstGeom prst="rect">
            <a:avLst/>
          </a:prstGeom>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1200"/>
              </a:spcAft>
              <a:buNone/>
            </a:pPr>
            <a:r>
              <a:rPr lang="es-419">
                <a:solidFill>
                  <a:schemeClr val="lt2"/>
                </a:solidFill>
              </a:rPr>
              <a:t>$</a:t>
            </a:r>
            <a:r>
              <a:rPr lang="es-419"/>
              <a:t> TikTok</a:t>
            </a:r>
            <a:endParaRPr/>
          </a:p>
        </p:txBody>
      </p:sp>
      <p:pic>
        <p:nvPicPr>
          <p:cNvPr id="414" name="Google Shape;414;p29"/>
          <p:cNvPicPr preferRelativeResize="0"/>
          <p:nvPr/>
        </p:nvPicPr>
        <p:blipFill>
          <a:blip r:embed="rId5">
            <a:alphaModFix/>
          </a:blip>
          <a:stretch>
            <a:fillRect/>
          </a:stretch>
        </p:blipFill>
        <p:spPr>
          <a:xfrm>
            <a:off x="7657976" y="1132850"/>
            <a:ext cx="1009376" cy="1009376"/>
          </a:xfrm>
          <a:prstGeom prst="rect">
            <a:avLst/>
          </a:prstGeom>
          <a:noFill/>
          <a:ln>
            <a:noFill/>
          </a:ln>
        </p:spPr>
      </p:pic>
      <p:cxnSp>
        <p:nvCxnSpPr>
          <p:cNvPr id="415" name="Google Shape;415;p29"/>
          <p:cNvCxnSpPr>
            <a:stCxn id="413" idx="3"/>
            <a:endCxn id="409" idx="1"/>
          </p:cNvCxnSpPr>
          <p:nvPr/>
        </p:nvCxnSpPr>
        <p:spPr>
          <a:xfrm flipH="1" rot="10800000">
            <a:off x="6529525" y="3992675"/>
            <a:ext cx="254400" cy="564600"/>
          </a:xfrm>
          <a:prstGeom prst="bentConnector3">
            <a:avLst>
              <a:gd fmla="val 49971" name="adj1"/>
            </a:avLst>
          </a:prstGeom>
          <a:noFill/>
          <a:ln cap="flat" cmpd="sng" w="9525">
            <a:solidFill>
              <a:schemeClr val="dk2"/>
            </a:solidFill>
            <a:prstDash val="solid"/>
            <a:round/>
            <a:headEnd len="med" w="med" type="none"/>
            <a:tailEnd len="med" w="med" type="none"/>
          </a:ln>
        </p:spPr>
      </p:cxn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New Technologies Consulting by Slidesgo">
  <a:themeElements>
    <a:clrScheme name="Simple Light">
      <a:dk1>
        <a:srgbClr val="FFFFFF"/>
      </a:dk1>
      <a:lt1>
        <a:srgbClr val="2F3B42"/>
      </a:lt1>
      <a:dk2>
        <a:srgbClr val="CE90F7"/>
      </a:dk2>
      <a:lt2>
        <a:srgbClr val="00FFFF"/>
      </a:lt2>
      <a:accent1>
        <a:srgbClr val="FD7FFD"/>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